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8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2192000" cy="6858000"/>
  <p:notesSz cx="7772400" cy="100584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Fira Sans Extra Condensed" panose="020B05030500000200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7" roundtripDataSignature="AMtx7mjGfy1kypEl1ntQSpgTuKuMnrD9J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EB29AC-65B0-4F22-B652-EAA6D32B9481}" v="14" dt="2022-02-24T00:06:19.159"/>
  </p1510:revLst>
</p1510:revInfo>
</file>

<file path=ppt/tableStyles.xml><?xml version="1.0" encoding="utf-8"?>
<a:tblStyleLst xmlns:a="http://schemas.openxmlformats.org/drawingml/2006/main" def="{5E2A815B-6931-4894-949A-FA1F3337C174}">
  <a:tblStyle styleId="{5E2A815B-6931-4894-949A-FA1F3337C174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33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32" Type="http://schemas.microsoft.com/office/2016/11/relationships/changesInfo" Target="changesInfos/changesInfo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pe Gil Macia" userId="a3414356-6279-4c05-85f8-60262a85557d" providerId="ADAL" clId="{14EB29AC-65B0-4F22-B652-EAA6D32B9481}"/>
    <pc:docChg chg="undo redo custSel modSld">
      <pc:chgData name="Felipe Gil Macia" userId="a3414356-6279-4c05-85f8-60262a85557d" providerId="ADAL" clId="{14EB29AC-65B0-4F22-B652-EAA6D32B9481}" dt="2022-02-24T00:09:42.964" v="467" actId="167"/>
      <pc:docMkLst>
        <pc:docMk/>
      </pc:docMkLst>
      <pc:sldChg chg="addSp delSp modSp mod">
        <pc:chgData name="Felipe Gil Macia" userId="a3414356-6279-4c05-85f8-60262a85557d" providerId="ADAL" clId="{14EB29AC-65B0-4F22-B652-EAA6D32B9481}" dt="2022-02-24T00:09:42.964" v="467" actId="167"/>
        <pc:sldMkLst>
          <pc:docMk/>
          <pc:sldMk cId="0" sldId="256"/>
        </pc:sldMkLst>
        <pc:spChg chg="add del mod">
          <ac:chgData name="Felipe Gil Macia" userId="a3414356-6279-4c05-85f8-60262a85557d" providerId="ADAL" clId="{14EB29AC-65B0-4F22-B652-EAA6D32B9481}" dt="2022-02-24T00:09:29.804" v="463" actId="478"/>
          <ac:spMkLst>
            <pc:docMk/>
            <pc:sldMk cId="0" sldId="256"/>
            <ac:spMk id="12" creationId="{38960C88-0EE3-4950-9873-BA99CDFDE466}"/>
          </ac:spMkLst>
        </pc:spChg>
        <pc:spChg chg="mod">
          <ac:chgData name="Felipe Gil Macia" userId="a3414356-6279-4c05-85f8-60262a85557d" providerId="ADAL" clId="{14EB29AC-65B0-4F22-B652-EAA6D32B9481}" dt="2022-02-23T23:31:06.061" v="64" actId="1076"/>
          <ac:spMkLst>
            <pc:docMk/>
            <pc:sldMk cId="0" sldId="256"/>
            <ac:spMk id="190" creationId="{00000000-0000-0000-0000-000000000000}"/>
          </ac:spMkLst>
        </pc:spChg>
        <pc:spChg chg="mod">
          <ac:chgData name="Felipe Gil Macia" userId="a3414356-6279-4c05-85f8-60262a85557d" providerId="ADAL" clId="{14EB29AC-65B0-4F22-B652-EAA6D32B9481}" dt="2022-02-23T23:58:23.078" v="454" actId="255"/>
          <ac:spMkLst>
            <pc:docMk/>
            <pc:sldMk cId="0" sldId="256"/>
            <ac:spMk id="192" creationId="{00000000-0000-0000-0000-000000000000}"/>
          </ac:spMkLst>
        </pc:spChg>
        <pc:spChg chg="del mod">
          <ac:chgData name="Felipe Gil Macia" userId="a3414356-6279-4c05-85f8-60262a85557d" providerId="ADAL" clId="{14EB29AC-65B0-4F22-B652-EAA6D32B9481}" dt="2022-02-23T23:29:13.369" v="51"/>
          <ac:spMkLst>
            <pc:docMk/>
            <pc:sldMk cId="0" sldId="256"/>
            <ac:spMk id="193" creationId="{00000000-0000-0000-0000-000000000000}"/>
          </ac:spMkLst>
        </pc:spChg>
        <pc:spChg chg="del">
          <ac:chgData name="Felipe Gil Macia" userId="a3414356-6279-4c05-85f8-60262a85557d" providerId="ADAL" clId="{14EB29AC-65B0-4F22-B652-EAA6D32B9481}" dt="2022-02-23T23:27:51.987" v="37" actId="478"/>
          <ac:spMkLst>
            <pc:docMk/>
            <pc:sldMk cId="0" sldId="256"/>
            <ac:spMk id="194" creationId="{00000000-0000-0000-0000-000000000000}"/>
          </ac:spMkLst>
        </pc:spChg>
        <pc:spChg chg="del">
          <ac:chgData name="Felipe Gil Macia" userId="a3414356-6279-4c05-85f8-60262a85557d" providerId="ADAL" clId="{14EB29AC-65B0-4F22-B652-EAA6D32B9481}" dt="2022-02-23T23:27:52.683" v="38" actId="478"/>
          <ac:spMkLst>
            <pc:docMk/>
            <pc:sldMk cId="0" sldId="256"/>
            <ac:spMk id="195" creationId="{00000000-0000-0000-0000-000000000000}"/>
          </ac:spMkLst>
        </pc:spChg>
        <pc:spChg chg="mod">
          <ac:chgData name="Felipe Gil Macia" userId="a3414356-6279-4c05-85f8-60262a85557d" providerId="ADAL" clId="{14EB29AC-65B0-4F22-B652-EAA6D32B9481}" dt="2022-02-23T23:27:59.292" v="40" actId="20577"/>
          <ac:spMkLst>
            <pc:docMk/>
            <pc:sldMk cId="0" sldId="256"/>
            <ac:spMk id="196" creationId="{00000000-0000-0000-0000-000000000000}"/>
          </ac:spMkLst>
        </pc:spChg>
        <pc:picChg chg="add del mod ord modCrop">
          <ac:chgData name="Felipe Gil Macia" userId="a3414356-6279-4c05-85f8-60262a85557d" providerId="ADAL" clId="{14EB29AC-65B0-4F22-B652-EAA6D32B9481}" dt="2022-02-24T00:09:30.475" v="464" actId="478"/>
          <ac:picMkLst>
            <pc:docMk/>
            <pc:sldMk cId="0" sldId="256"/>
            <ac:picMk id="2" creationId="{6EF13BBB-BC4E-4D95-B4D3-94C73F017AAF}"/>
          </ac:picMkLst>
        </pc:picChg>
        <pc:picChg chg="add mod ord">
          <ac:chgData name="Felipe Gil Macia" userId="a3414356-6279-4c05-85f8-60262a85557d" providerId="ADAL" clId="{14EB29AC-65B0-4F22-B652-EAA6D32B9481}" dt="2022-02-24T00:09:42.964" v="467" actId="167"/>
          <ac:picMkLst>
            <pc:docMk/>
            <pc:sldMk cId="0" sldId="256"/>
            <ac:picMk id="4" creationId="{64AA2AA6-C758-4520-B63D-E717F5521A2C}"/>
          </ac:picMkLst>
        </pc:picChg>
        <pc:picChg chg="del mod">
          <ac:chgData name="Felipe Gil Macia" userId="a3414356-6279-4c05-85f8-60262a85557d" providerId="ADAL" clId="{14EB29AC-65B0-4F22-B652-EAA6D32B9481}" dt="2022-02-23T23:22:49.837" v="4" actId="478"/>
          <ac:picMkLst>
            <pc:docMk/>
            <pc:sldMk cId="0" sldId="256"/>
            <ac:picMk id="189" creationId="{00000000-0000-0000-0000-000000000000}"/>
          </ac:picMkLst>
        </pc:picChg>
      </pc:sldChg>
      <pc:sldChg chg="addSp delSp modSp mod">
        <pc:chgData name="Felipe Gil Macia" userId="a3414356-6279-4c05-85f8-60262a85557d" providerId="ADAL" clId="{14EB29AC-65B0-4F22-B652-EAA6D32B9481}" dt="2022-02-23T23:56:48.326" v="438" actId="14100"/>
        <pc:sldMkLst>
          <pc:docMk/>
          <pc:sldMk cId="0" sldId="257"/>
        </pc:sldMkLst>
        <pc:spChg chg="add del mod">
          <ac:chgData name="Felipe Gil Macia" userId="a3414356-6279-4c05-85f8-60262a85557d" providerId="ADAL" clId="{14EB29AC-65B0-4F22-B652-EAA6D32B9481}" dt="2022-02-23T23:38:29.465" v="122" actId="11529"/>
          <ac:spMkLst>
            <pc:docMk/>
            <pc:sldMk cId="0" sldId="257"/>
            <ac:spMk id="7" creationId="{8D7B29C2-061C-4A8B-B1A2-3A88519F0D41}"/>
          </ac:spMkLst>
        </pc:spChg>
        <pc:spChg chg="del">
          <ac:chgData name="Felipe Gil Macia" userId="a3414356-6279-4c05-85f8-60262a85557d" providerId="ADAL" clId="{14EB29AC-65B0-4F22-B652-EAA6D32B9481}" dt="2022-02-23T23:52:25.743" v="409" actId="478"/>
          <ac:spMkLst>
            <pc:docMk/>
            <pc:sldMk cId="0" sldId="257"/>
            <ac:spMk id="203" creationId="{00000000-0000-0000-0000-000000000000}"/>
          </ac:spMkLst>
        </pc:spChg>
        <pc:spChg chg="del">
          <ac:chgData name="Felipe Gil Macia" userId="a3414356-6279-4c05-85f8-60262a85557d" providerId="ADAL" clId="{14EB29AC-65B0-4F22-B652-EAA6D32B9481}" dt="2022-02-23T23:52:24.996" v="408" actId="478"/>
          <ac:spMkLst>
            <pc:docMk/>
            <pc:sldMk cId="0" sldId="257"/>
            <ac:spMk id="204" creationId="{00000000-0000-0000-0000-000000000000}"/>
          </ac:spMkLst>
        </pc:spChg>
        <pc:spChg chg="del mod">
          <ac:chgData name="Felipe Gil Macia" userId="a3414356-6279-4c05-85f8-60262a85557d" providerId="ADAL" clId="{14EB29AC-65B0-4F22-B652-EAA6D32B9481}" dt="2022-02-23T23:33:37.142" v="74" actId="478"/>
          <ac:spMkLst>
            <pc:docMk/>
            <pc:sldMk cId="0" sldId="257"/>
            <ac:spMk id="208" creationId="{00000000-0000-0000-0000-000000000000}"/>
          </ac:spMkLst>
        </pc:spChg>
        <pc:spChg chg="mod">
          <ac:chgData name="Felipe Gil Macia" userId="a3414356-6279-4c05-85f8-60262a85557d" providerId="ADAL" clId="{14EB29AC-65B0-4F22-B652-EAA6D32B9481}" dt="2022-02-23T23:38:25.339" v="117" actId="1076"/>
          <ac:spMkLst>
            <pc:docMk/>
            <pc:sldMk cId="0" sldId="257"/>
            <ac:spMk id="209" creationId="{00000000-0000-0000-0000-000000000000}"/>
          </ac:spMkLst>
        </pc:spChg>
        <pc:spChg chg="mod">
          <ac:chgData name="Felipe Gil Macia" userId="a3414356-6279-4c05-85f8-60262a85557d" providerId="ADAL" clId="{14EB29AC-65B0-4F22-B652-EAA6D32B9481}" dt="2022-02-23T23:50:37.500" v="292" actId="20577"/>
          <ac:spMkLst>
            <pc:docMk/>
            <pc:sldMk cId="0" sldId="257"/>
            <ac:spMk id="211" creationId="{00000000-0000-0000-0000-000000000000}"/>
          </ac:spMkLst>
        </pc:spChg>
        <pc:spChg chg="mod">
          <ac:chgData name="Felipe Gil Macia" userId="a3414356-6279-4c05-85f8-60262a85557d" providerId="ADAL" clId="{14EB29AC-65B0-4F22-B652-EAA6D32B9481}" dt="2022-02-23T23:51:56.998" v="399" actId="14100"/>
          <ac:spMkLst>
            <pc:docMk/>
            <pc:sldMk cId="0" sldId="257"/>
            <ac:spMk id="212" creationId="{00000000-0000-0000-0000-000000000000}"/>
          </ac:spMkLst>
        </pc:spChg>
        <pc:spChg chg="del">
          <ac:chgData name="Felipe Gil Macia" userId="a3414356-6279-4c05-85f8-60262a85557d" providerId="ADAL" clId="{14EB29AC-65B0-4F22-B652-EAA6D32B9481}" dt="2022-02-23T23:52:18.769" v="403" actId="478"/>
          <ac:spMkLst>
            <pc:docMk/>
            <pc:sldMk cId="0" sldId="257"/>
            <ac:spMk id="213" creationId="{00000000-0000-0000-0000-000000000000}"/>
          </ac:spMkLst>
        </pc:spChg>
        <pc:spChg chg="del">
          <ac:chgData name="Felipe Gil Macia" userId="a3414356-6279-4c05-85f8-60262a85557d" providerId="ADAL" clId="{14EB29AC-65B0-4F22-B652-EAA6D32B9481}" dt="2022-02-23T23:52:32.360" v="412" actId="478"/>
          <ac:spMkLst>
            <pc:docMk/>
            <pc:sldMk cId="0" sldId="257"/>
            <ac:spMk id="214" creationId="{00000000-0000-0000-0000-000000000000}"/>
          </ac:spMkLst>
        </pc:spChg>
        <pc:spChg chg="del mod">
          <ac:chgData name="Felipe Gil Macia" userId="a3414356-6279-4c05-85f8-60262a85557d" providerId="ADAL" clId="{14EB29AC-65B0-4F22-B652-EAA6D32B9481}" dt="2022-02-23T23:52:17.996" v="402"/>
          <ac:spMkLst>
            <pc:docMk/>
            <pc:sldMk cId="0" sldId="257"/>
            <ac:spMk id="215" creationId="{00000000-0000-0000-0000-000000000000}"/>
          </ac:spMkLst>
        </pc:spChg>
        <pc:spChg chg="del">
          <ac:chgData name="Felipe Gil Macia" userId="a3414356-6279-4c05-85f8-60262a85557d" providerId="ADAL" clId="{14EB29AC-65B0-4F22-B652-EAA6D32B9481}" dt="2022-02-23T23:52:17.994" v="400" actId="478"/>
          <ac:spMkLst>
            <pc:docMk/>
            <pc:sldMk cId="0" sldId="257"/>
            <ac:spMk id="216" creationId="{00000000-0000-0000-0000-000000000000}"/>
          </ac:spMkLst>
        </pc:spChg>
        <pc:spChg chg="del">
          <ac:chgData name="Felipe Gil Macia" userId="a3414356-6279-4c05-85f8-60262a85557d" providerId="ADAL" clId="{14EB29AC-65B0-4F22-B652-EAA6D32B9481}" dt="2022-02-23T23:52:35.812" v="413" actId="478"/>
          <ac:spMkLst>
            <pc:docMk/>
            <pc:sldMk cId="0" sldId="257"/>
            <ac:spMk id="217" creationId="{00000000-0000-0000-0000-000000000000}"/>
          </ac:spMkLst>
        </pc:spChg>
        <pc:spChg chg="mod">
          <ac:chgData name="Felipe Gil Macia" userId="a3414356-6279-4c05-85f8-60262a85557d" providerId="ADAL" clId="{14EB29AC-65B0-4F22-B652-EAA6D32B9481}" dt="2022-02-23T23:56:48.326" v="438" actId="14100"/>
          <ac:spMkLst>
            <pc:docMk/>
            <pc:sldMk cId="0" sldId="257"/>
            <ac:spMk id="219" creationId="{00000000-0000-0000-0000-000000000000}"/>
          </ac:spMkLst>
        </pc:spChg>
        <pc:spChg chg="del mod">
          <ac:chgData name="Felipe Gil Macia" userId="a3414356-6279-4c05-85f8-60262a85557d" providerId="ADAL" clId="{14EB29AC-65B0-4F22-B652-EAA6D32B9481}" dt="2022-02-23T23:52:43" v="416" actId="478"/>
          <ac:spMkLst>
            <pc:docMk/>
            <pc:sldMk cId="0" sldId="257"/>
            <ac:spMk id="221" creationId="{00000000-0000-0000-0000-000000000000}"/>
          </ac:spMkLst>
        </pc:spChg>
        <pc:spChg chg="del">
          <ac:chgData name="Felipe Gil Macia" userId="a3414356-6279-4c05-85f8-60262a85557d" providerId="ADAL" clId="{14EB29AC-65B0-4F22-B652-EAA6D32B9481}" dt="2022-02-23T23:52:38.873" v="414" actId="478"/>
          <ac:spMkLst>
            <pc:docMk/>
            <pc:sldMk cId="0" sldId="257"/>
            <ac:spMk id="222" creationId="{00000000-0000-0000-0000-000000000000}"/>
          </ac:spMkLst>
        </pc:spChg>
        <pc:spChg chg="del mod">
          <ac:chgData name="Felipe Gil Macia" userId="a3414356-6279-4c05-85f8-60262a85557d" providerId="ADAL" clId="{14EB29AC-65B0-4F22-B652-EAA6D32B9481}" dt="2022-02-23T23:52:20.975" v="405" actId="478"/>
          <ac:spMkLst>
            <pc:docMk/>
            <pc:sldMk cId="0" sldId="257"/>
            <ac:spMk id="223" creationId="{00000000-0000-0000-0000-000000000000}"/>
          </ac:spMkLst>
        </pc:spChg>
        <pc:spChg chg="del">
          <ac:chgData name="Felipe Gil Macia" userId="a3414356-6279-4c05-85f8-60262a85557d" providerId="ADAL" clId="{14EB29AC-65B0-4F22-B652-EAA6D32B9481}" dt="2022-02-23T23:54:08.590" v="433" actId="478"/>
          <ac:spMkLst>
            <pc:docMk/>
            <pc:sldMk cId="0" sldId="257"/>
            <ac:spMk id="227" creationId="{00000000-0000-0000-0000-000000000000}"/>
          </ac:spMkLst>
        </pc:spChg>
        <pc:spChg chg="del">
          <ac:chgData name="Felipe Gil Macia" userId="a3414356-6279-4c05-85f8-60262a85557d" providerId="ADAL" clId="{14EB29AC-65B0-4F22-B652-EAA6D32B9481}" dt="2022-02-23T23:33:06.142" v="69" actId="478"/>
          <ac:spMkLst>
            <pc:docMk/>
            <pc:sldMk cId="0" sldId="257"/>
            <ac:spMk id="228" creationId="{00000000-0000-0000-0000-000000000000}"/>
          </ac:spMkLst>
        </pc:spChg>
        <pc:grpChg chg="mod">
          <ac:chgData name="Felipe Gil Macia" userId="a3414356-6279-4c05-85f8-60262a85557d" providerId="ADAL" clId="{14EB29AC-65B0-4F22-B652-EAA6D32B9481}" dt="2022-02-23T23:47:35.001" v="165" actId="1076"/>
          <ac:grpSpMkLst>
            <pc:docMk/>
            <pc:sldMk cId="0" sldId="257"/>
            <ac:grpSpMk id="224" creationId="{00000000-0000-0000-0000-000000000000}"/>
          </ac:grpSpMkLst>
        </pc:grpChg>
        <pc:picChg chg="add del mod modCrop">
          <ac:chgData name="Felipe Gil Macia" userId="a3414356-6279-4c05-85f8-60262a85557d" providerId="ADAL" clId="{14EB29AC-65B0-4F22-B652-EAA6D32B9481}" dt="2022-02-23T23:34:52.320" v="89" actId="478"/>
          <ac:picMkLst>
            <pc:docMk/>
            <pc:sldMk cId="0" sldId="257"/>
            <ac:picMk id="3" creationId="{B831632A-2762-4FFE-A6D7-C6547197E7E7}"/>
          </ac:picMkLst>
        </pc:picChg>
        <pc:picChg chg="add del mod modCrop">
          <ac:chgData name="Felipe Gil Macia" userId="a3414356-6279-4c05-85f8-60262a85557d" providerId="ADAL" clId="{14EB29AC-65B0-4F22-B652-EAA6D32B9481}" dt="2022-02-23T23:47:45.050" v="167" actId="1076"/>
          <ac:picMkLst>
            <pc:docMk/>
            <pc:sldMk cId="0" sldId="257"/>
            <ac:picMk id="5" creationId="{B35B0F2E-233A-4895-A708-7EE6884653A3}"/>
          </ac:picMkLst>
        </pc:picChg>
        <pc:picChg chg="add del mod">
          <ac:chgData name="Felipe Gil Macia" userId="a3414356-6279-4c05-85f8-60262a85557d" providerId="ADAL" clId="{14EB29AC-65B0-4F22-B652-EAA6D32B9481}" dt="2022-02-23T23:38:30.810" v="125"/>
          <ac:picMkLst>
            <pc:docMk/>
            <pc:sldMk cId="0" sldId="257"/>
            <ac:picMk id="6" creationId="{A66D005D-6031-406A-8C72-81C2140E8E73}"/>
          </ac:picMkLst>
        </pc:picChg>
        <pc:picChg chg="add del mod">
          <ac:chgData name="Felipe Gil Macia" userId="a3414356-6279-4c05-85f8-60262a85557d" providerId="ADAL" clId="{14EB29AC-65B0-4F22-B652-EAA6D32B9481}" dt="2022-02-23T23:42:08.354" v="147" actId="478"/>
          <ac:picMkLst>
            <pc:docMk/>
            <pc:sldMk cId="0" sldId="257"/>
            <ac:picMk id="8" creationId="{150D53AA-E623-4A0A-8529-A55C2144F9FD}"/>
          </ac:picMkLst>
        </pc:picChg>
        <pc:picChg chg="add mod modCrop">
          <ac:chgData name="Felipe Gil Macia" userId="a3414356-6279-4c05-85f8-60262a85557d" providerId="ADAL" clId="{14EB29AC-65B0-4F22-B652-EAA6D32B9481}" dt="2022-02-23T23:47:54.968" v="168" actId="108"/>
          <ac:picMkLst>
            <pc:docMk/>
            <pc:sldMk cId="0" sldId="257"/>
            <ac:picMk id="9" creationId="{AF0B7652-137B-4188-9886-664AEC3FE93A}"/>
          </ac:picMkLst>
        </pc:picChg>
        <pc:picChg chg="add del mod">
          <ac:chgData name="Felipe Gil Macia" userId="a3414356-6279-4c05-85f8-60262a85557d" providerId="ADAL" clId="{14EB29AC-65B0-4F22-B652-EAA6D32B9481}" dt="2022-02-23T23:47:27.489" v="163" actId="478"/>
          <ac:picMkLst>
            <pc:docMk/>
            <pc:sldMk cId="0" sldId="257"/>
            <ac:picMk id="36" creationId="{1FD3B9DA-0C99-41E6-9B0D-D946E39CF7BB}"/>
          </ac:picMkLst>
        </pc:picChg>
        <pc:picChg chg="add del">
          <ac:chgData name="Felipe Gil Macia" userId="a3414356-6279-4c05-85f8-60262a85557d" providerId="ADAL" clId="{14EB29AC-65B0-4F22-B652-EAA6D32B9481}" dt="2022-02-23T23:52:27.763" v="411" actId="478"/>
          <ac:picMkLst>
            <pc:docMk/>
            <pc:sldMk cId="0" sldId="257"/>
            <ac:picMk id="201" creationId="{00000000-0000-0000-0000-000000000000}"/>
          </ac:picMkLst>
        </pc:picChg>
      </pc:sldChg>
      <pc:sldChg chg="addSp delSp modSp mod">
        <pc:chgData name="Felipe Gil Macia" userId="a3414356-6279-4c05-85f8-60262a85557d" providerId="ADAL" clId="{14EB29AC-65B0-4F22-B652-EAA6D32B9481}" dt="2022-02-23T23:57:24.609" v="448" actId="478"/>
        <pc:sldMkLst>
          <pc:docMk/>
          <pc:sldMk cId="0" sldId="258"/>
        </pc:sldMkLst>
        <pc:spChg chg="del">
          <ac:chgData name="Felipe Gil Macia" userId="a3414356-6279-4c05-85f8-60262a85557d" providerId="ADAL" clId="{14EB29AC-65B0-4F22-B652-EAA6D32B9481}" dt="2022-02-23T23:57:22.541" v="447" actId="478"/>
          <ac:spMkLst>
            <pc:docMk/>
            <pc:sldMk cId="0" sldId="258"/>
            <ac:spMk id="235" creationId="{00000000-0000-0000-0000-000000000000}"/>
          </ac:spMkLst>
        </pc:spChg>
        <pc:spChg chg="del mod">
          <ac:chgData name="Felipe Gil Macia" userId="a3414356-6279-4c05-85f8-60262a85557d" providerId="ADAL" clId="{14EB29AC-65B0-4F22-B652-EAA6D32B9481}" dt="2022-02-23T23:57:20.626" v="446" actId="478"/>
          <ac:spMkLst>
            <pc:docMk/>
            <pc:sldMk cId="0" sldId="258"/>
            <ac:spMk id="236" creationId="{00000000-0000-0000-0000-000000000000}"/>
          </ac:spMkLst>
        </pc:spChg>
        <pc:spChg chg="del">
          <ac:chgData name="Felipe Gil Macia" userId="a3414356-6279-4c05-85f8-60262a85557d" providerId="ADAL" clId="{14EB29AC-65B0-4F22-B652-EAA6D32B9481}" dt="2022-02-23T23:57:24.609" v="448" actId="478"/>
          <ac:spMkLst>
            <pc:docMk/>
            <pc:sldMk cId="0" sldId="258"/>
            <ac:spMk id="237" creationId="{00000000-0000-0000-0000-000000000000}"/>
          </ac:spMkLst>
        </pc:spChg>
        <pc:spChg chg="del">
          <ac:chgData name="Felipe Gil Macia" userId="a3414356-6279-4c05-85f8-60262a85557d" providerId="ADAL" clId="{14EB29AC-65B0-4F22-B652-EAA6D32B9481}" dt="2022-02-23T23:57:10.621" v="439" actId="478"/>
          <ac:spMkLst>
            <pc:docMk/>
            <pc:sldMk cId="0" sldId="258"/>
            <ac:spMk id="239" creationId="{00000000-0000-0000-0000-000000000000}"/>
          </ac:spMkLst>
        </pc:spChg>
        <pc:spChg chg="del">
          <ac:chgData name="Felipe Gil Macia" userId="a3414356-6279-4c05-85f8-60262a85557d" providerId="ADAL" clId="{14EB29AC-65B0-4F22-B652-EAA6D32B9481}" dt="2022-02-23T23:57:16.834" v="442" actId="478"/>
          <ac:spMkLst>
            <pc:docMk/>
            <pc:sldMk cId="0" sldId="258"/>
            <ac:spMk id="240" creationId="{00000000-0000-0000-0000-000000000000}"/>
          </ac:spMkLst>
        </pc:spChg>
        <pc:spChg chg="del mod">
          <ac:chgData name="Felipe Gil Macia" userId="a3414356-6279-4c05-85f8-60262a85557d" providerId="ADAL" clId="{14EB29AC-65B0-4F22-B652-EAA6D32B9481}" dt="2022-02-23T23:57:19.006" v="444" actId="478"/>
          <ac:spMkLst>
            <pc:docMk/>
            <pc:sldMk cId="0" sldId="258"/>
            <ac:spMk id="241" creationId="{00000000-0000-0000-0000-000000000000}"/>
          </ac:spMkLst>
        </pc:spChg>
        <pc:picChg chg="add del">
          <ac:chgData name="Felipe Gil Macia" userId="a3414356-6279-4c05-85f8-60262a85557d" providerId="ADAL" clId="{14EB29AC-65B0-4F22-B652-EAA6D32B9481}" dt="2022-02-23T23:57:12.960" v="441" actId="478"/>
          <ac:picMkLst>
            <pc:docMk/>
            <pc:sldMk cId="0" sldId="258"/>
            <ac:picMk id="233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9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65" name="Google Shape;46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1066244c191_0_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495" name="Google Shape;495;g1066244c19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1066244c191_0_13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560" name="Google Shape;560;g1066244c191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25" name="Google Shape;62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650" name="Google Shape;650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5" y="754380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05e9140ba5_0_3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9" name="Google Shape;259;g105e9140ba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05e9140ba5_0_9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2" name="Google Shape;322;g105e9140ba5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5" name="Google Shape;3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9" name="Google Shape;40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1" name="Google Shape;431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105e9140ba5_0_16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48" name="Google Shape;448;g105e9140ba5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4AA2AA6-C758-4520-B63D-E717F5521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3400"/>
            <a:ext cx="10331359" cy="6896880"/>
          </a:xfrm>
          <a:prstGeom prst="rect">
            <a:avLst/>
          </a:prstGeom>
        </p:spPr>
      </p:pic>
      <p:sp>
        <p:nvSpPr>
          <p:cNvPr id="190" name="Google Shape;190;p1"/>
          <p:cNvSpPr/>
          <p:nvPr/>
        </p:nvSpPr>
        <p:spPr>
          <a:xfrm>
            <a:off x="3853354" y="-23400"/>
            <a:ext cx="8338646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5556600" y="2250000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4572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DEVELOPMENT OF AN ALGORITHM FOR THE OPTIMIZATION OF PEDESTRIAN ROUTES BASED ON STREET HARASSMENT OF THE LGBTQ COMMUNITY </a:t>
            </a:r>
          </a:p>
        </p:txBody>
      </p:sp>
      <p:sp>
        <p:nvSpPr>
          <p:cNvPr id="196" name="Google Shape;196;p1"/>
          <p:cNvSpPr/>
          <p:nvPr/>
        </p:nvSpPr>
        <p:spPr>
          <a:xfrm>
            <a:off x="4703260" y="50087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Google Shape;467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9"/>
          <p:cNvSpPr/>
          <p:nvPr/>
        </p:nvSpPr>
        <p:spPr>
          <a:xfrm>
            <a:off x="265320" y="376920"/>
            <a:ext cx="5402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Algorithm Execution </a:t>
            </a: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Times 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9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70" name="Google Shape;470;p9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Keep this title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9"/>
          <p:cNvSpPr/>
          <p:nvPr/>
        </p:nvSpPr>
        <p:spPr>
          <a:xfrm>
            <a:off x="8830075" y="1630200"/>
            <a:ext cx="294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400" b="1">
                <a:solidFill>
                  <a:srgbClr val="001E33"/>
                </a:solidFill>
              </a:rPr>
              <a:t>Execution Times</a:t>
            </a:r>
            <a:endParaRPr sz="2400" b="1" i="0" u="none" strike="noStrike" cap="none">
              <a:solidFill>
                <a:srgbClr val="000000"/>
              </a:solidFill>
            </a:endParaRPr>
          </a:p>
        </p:txBody>
      </p:sp>
      <p:pic>
        <p:nvPicPr>
          <p:cNvPr id="472" name="Google Shape;472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229600" y="1617970"/>
            <a:ext cx="526680" cy="526680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9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this slide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For the third deliverable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9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DO NOT use red color in the slides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9"/>
          <p:cNvSpPr/>
          <p:nvPr/>
        </p:nvSpPr>
        <p:spPr>
          <a:xfrm flipH="1">
            <a:off x="9302807" y="5400825"/>
            <a:ext cx="752058" cy="6466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76" name="Google Shape;476;p9"/>
          <p:cNvSpPr/>
          <p:nvPr/>
        </p:nvSpPr>
        <p:spPr>
          <a:xfrm>
            <a:off x="7384698" y="59954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Please, include measurement units, for instance, minutes, hours...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7" name="Google Shape;477;p9"/>
          <p:cNvPicPr preferRelativeResize="0"/>
          <p:nvPr/>
        </p:nvPicPr>
        <p:blipFill rotWithShape="1">
          <a:blip r:embed="rId5">
            <a:alphaModFix/>
          </a:blip>
          <a:srcRect t="28562" b="27896"/>
          <a:stretch/>
        </p:blipFill>
        <p:spPr>
          <a:xfrm>
            <a:off x="867925" y="2391275"/>
            <a:ext cx="2329000" cy="1014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9"/>
          <p:cNvPicPr preferRelativeResize="0"/>
          <p:nvPr/>
        </p:nvPicPr>
        <p:blipFill rotWithShape="1">
          <a:blip r:embed="rId6">
            <a:alphaModFix/>
          </a:blip>
          <a:srcRect t="25645" b="27036"/>
          <a:stretch/>
        </p:blipFill>
        <p:spPr>
          <a:xfrm>
            <a:off x="4940125" y="2391274"/>
            <a:ext cx="2143125" cy="101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9"/>
          <p:cNvPicPr preferRelativeResize="0"/>
          <p:nvPr/>
        </p:nvPicPr>
        <p:blipFill rotWithShape="1">
          <a:blip r:embed="rId7">
            <a:alphaModFix/>
          </a:blip>
          <a:srcRect l="10870" t="31533" r="11314" b="21147"/>
          <a:stretch/>
        </p:blipFill>
        <p:spPr>
          <a:xfrm>
            <a:off x="588275" y="3649400"/>
            <a:ext cx="2940000" cy="91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822725" y="3519225"/>
            <a:ext cx="2329000" cy="1197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1" name="Google Shape;481;p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63675" y="4645100"/>
            <a:ext cx="2329000" cy="1197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2" name="Google Shape;482;p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737200" y="4659289"/>
            <a:ext cx="2607000" cy="1216785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9"/>
          <p:cNvSpPr/>
          <p:nvPr/>
        </p:nvSpPr>
        <p:spPr>
          <a:xfrm>
            <a:off x="8669750" y="2593850"/>
            <a:ext cx="294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2 hours 51 minutes</a:t>
            </a:r>
            <a:endParaRPr sz="22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484" name="Google Shape;484;p9"/>
          <p:cNvSpPr/>
          <p:nvPr/>
        </p:nvSpPr>
        <p:spPr>
          <a:xfrm>
            <a:off x="8745950" y="3840425"/>
            <a:ext cx="294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6 hours 51 minutes</a:t>
            </a:r>
            <a:endParaRPr sz="22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485" name="Google Shape;485;p9"/>
          <p:cNvSpPr/>
          <p:nvPr/>
        </p:nvSpPr>
        <p:spPr>
          <a:xfrm>
            <a:off x="8745950" y="4956050"/>
            <a:ext cx="294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8 hours 51 minutes</a:t>
            </a:r>
            <a:endParaRPr sz="22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486" name="Google Shape;486;p9"/>
          <p:cNvSpPr/>
          <p:nvPr/>
        </p:nvSpPr>
        <p:spPr>
          <a:xfrm>
            <a:off x="3568425" y="2822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9"/>
          <p:cNvSpPr/>
          <p:nvPr/>
        </p:nvSpPr>
        <p:spPr>
          <a:xfrm>
            <a:off x="3720825" y="3965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9"/>
          <p:cNvSpPr/>
          <p:nvPr/>
        </p:nvSpPr>
        <p:spPr>
          <a:xfrm>
            <a:off x="3568425" y="5108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9"/>
          <p:cNvSpPr/>
          <p:nvPr/>
        </p:nvSpPr>
        <p:spPr>
          <a:xfrm>
            <a:off x="7454625" y="27464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9"/>
          <p:cNvSpPr/>
          <p:nvPr/>
        </p:nvSpPr>
        <p:spPr>
          <a:xfrm>
            <a:off x="7530825" y="3965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9"/>
          <p:cNvSpPr/>
          <p:nvPr/>
        </p:nvSpPr>
        <p:spPr>
          <a:xfrm>
            <a:off x="7454625" y="5108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9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solidFill>
                  <a:schemeClr val="accent2"/>
                </a:solidFill>
              </a:rPr>
              <a:t>Font size should be of at least 22 points</a:t>
            </a:r>
            <a:endParaRPr b="1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7" name="Google Shape;497;g1066244c191_0_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g1066244c191_0_1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FFFFFF"/>
                </a:solidFill>
              </a:rPr>
              <a:t>Future Work Directions</a:t>
            </a:r>
            <a:endParaRPr sz="22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g1066244c191_0_1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g1066244c191_0_1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g1066244c191_0_1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g1066244c191_0_1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g1066244c191_0_1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g1066244c191_0_1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g1066244c191_0_1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g1066244c191_0_1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g1066244c191_0_1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Statistics 2</a:t>
            </a:r>
            <a:endParaRPr sz="22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08" name="Google Shape;508;g1066244c191_0_1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Optimization 1</a:t>
            </a:r>
            <a:endParaRPr sz="22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09" name="Google Shape;509;g1066244c191_0_1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Probability</a:t>
            </a:r>
            <a:endParaRPr sz="22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0" name="Google Shape;510;g1066244c191_0_1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 &amp; M 4</a:t>
            </a:r>
            <a:endParaRPr sz="22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11" name="Google Shape;511;g1066244c191_0_1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512" name="Google Shape;512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MV risk estimations</a:t>
              </a:r>
              <a:endParaRPr sz="15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3" name="Google Shape;513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4" name="Google Shape;514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5" name="Google Shape;515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6" name="Google Shape;516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7" name="Google Shape;517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8" name="Google Shape;518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19" name="Google Shape;519;g1066244c191_0_1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520" name="Google Shape;520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Biobjective</a:t>
              </a:r>
              <a:endParaRPr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optimization</a:t>
              </a:r>
              <a:endParaRPr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1" name="Google Shape;521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2" name="Google Shape;522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3" name="Google Shape;523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4" name="Google Shape;524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5" name="Google Shape;525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6" name="Google Shape;526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27" name="Google Shape;527;g1066244c191_0_1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528" name="Google Shape;528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Other risk estimations</a:t>
              </a:r>
              <a:endParaRPr sz="15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9" name="Google Shape;529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0" name="Google Shape;530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1" name="Google Shape;531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2" name="Google Shape;532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3" name="Google Shape;533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4" name="Google Shape;534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5" name="Google Shape;535;g1066244c191_0_1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536" name="Google Shape;536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Traffic</a:t>
              </a:r>
              <a:b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</a:b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Estimation</a:t>
              </a:r>
              <a:endParaRPr sz="16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7" name="Google Shape;537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8" name="Google Shape;538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9" name="Google Shape;539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0" name="Google Shape;540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1" name="Google Shape;541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2" name="Google Shape;542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43" name="Google Shape;543;g1066244c191_0_1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44" name="Google Shape;544;g1066244c191_0_1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Keep this title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g1066244c191_0_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this slide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For the third deliverable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g1066244c191_0_1"/>
          <p:cNvSpPr/>
          <p:nvPr/>
        </p:nvSpPr>
        <p:spPr>
          <a:xfrm>
            <a:off x="265315" y="80232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DO NOT use red color in the slides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g1066244c191_0_1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solidFill>
                  <a:schemeClr val="accent2"/>
                </a:solidFill>
              </a:rPr>
              <a:t>Font size should be of at least 22 points</a:t>
            </a:r>
            <a:endParaRPr b="1">
              <a:solidFill>
                <a:schemeClr val="accent2"/>
              </a:solidFill>
            </a:endParaRPr>
          </a:p>
        </p:txBody>
      </p:sp>
      <p:sp>
        <p:nvSpPr>
          <p:cNvPr id="548" name="Google Shape;548;g1066244c191_0_1"/>
          <p:cNvSpPr/>
          <p:nvPr/>
        </p:nvSpPr>
        <p:spPr>
          <a:xfrm>
            <a:off x="7457802" y="610198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You may add, remove or change some future work directions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g1066244c191_0_1"/>
          <p:cNvSpPr/>
          <p:nvPr/>
        </p:nvSpPr>
        <p:spPr>
          <a:xfrm>
            <a:off x="-141598" y="4099808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Remove this</a:t>
            </a:r>
            <a:endParaRPr i="1">
              <a:solidFill>
                <a:schemeClr val="accent2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slide if you</a:t>
            </a:r>
            <a:endParaRPr i="1">
              <a:solidFill>
                <a:schemeClr val="accent2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study </a:t>
            </a:r>
            <a:endParaRPr i="1">
              <a:solidFill>
                <a:schemeClr val="accent2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Informatics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 Engineering</a:t>
            </a:r>
            <a:endParaRPr i="1">
              <a:solidFill>
                <a:schemeClr val="accent2"/>
              </a:solidFill>
            </a:endParaRPr>
          </a:p>
        </p:txBody>
      </p:sp>
      <p:sp>
        <p:nvSpPr>
          <p:cNvPr id="550" name="Google Shape;550;g1066244c191_0_1"/>
          <p:cNvSpPr/>
          <p:nvPr/>
        </p:nvSpPr>
        <p:spPr>
          <a:xfrm>
            <a:off x="5646138" y="802325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Please, name the courses in which you could continue working on this project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g1066244c191_0_1"/>
          <p:cNvSpPr/>
          <p:nvPr/>
        </p:nvSpPr>
        <p:spPr>
          <a:xfrm rot="10800000" flipH="1">
            <a:off x="5050475" y="1024007"/>
            <a:ext cx="811836" cy="2944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2" name="Google Shape;552;g1066244c191_0_1"/>
          <p:cNvSpPr/>
          <p:nvPr/>
        </p:nvSpPr>
        <p:spPr>
          <a:xfrm rot="10800000">
            <a:off x="10334499" y="947808"/>
            <a:ext cx="806652" cy="4326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3" name="Google Shape;553;g1066244c191_0_1"/>
          <p:cNvSpPr/>
          <p:nvPr/>
        </p:nvSpPr>
        <p:spPr>
          <a:xfrm rot="-3788704">
            <a:off x="8003177" y="1401254"/>
            <a:ext cx="806653" cy="4326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4" name="Google Shape;554;g1066244c191_0_1"/>
          <p:cNvSpPr/>
          <p:nvPr/>
        </p:nvSpPr>
        <p:spPr>
          <a:xfrm>
            <a:off x="4407763" y="3990850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Please, name what you could do, in following courses, to improve this project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g1066244c191_0_1"/>
          <p:cNvSpPr/>
          <p:nvPr/>
        </p:nvSpPr>
        <p:spPr>
          <a:xfrm rot="5763114" flipH="1">
            <a:off x="48218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6" name="Google Shape;556;g1066244c191_0_1"/>
          <p:cNvSpPr/>
          <p:nvPr/>
        </p:nvSpPr>
        <p:spPr>
          <a:xfrm rot="5763114" flipH="1">
            <a:off x="72602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7" name="Google Shape;557;g1066244c191_0_1"/>
          <p:cNvSpPr/>
          <p:nvPr/>
        </p:nvSpPr>
        <p:spPr>
          <a:xfrm rot="9163861" flipH="1">
            <a:off x="8936681" y="3462420"/>
            <a:ext cx="811824" cy="2944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2" name="Google Shape;562;g1066244c191_0_1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563" name="Google Shape;563;g1066244c191_0_133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FFFFFF"/>
                </a:solidFill>
              </a:rPr>
              <a:t>Future Work Directions</a:t>
            </a:r>
            <a:endParaRPr sz="22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g1066244c191_0_133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g1066244c191_0_133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g1066244c191_0_133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g1066244c191_0_133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g1066244c191_0_133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g1066244c191_0_133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g1066244c191_0_133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g1066244c191_0_133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g1066244c191_0_133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Software Eng.</a:t>
            </a:r>
            <a:endParaRPr sz="22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73" name="Google Shape;573;g1066244c191_0_133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Project 1</a:t>
            </a:r>
            <a:endParaRPr sz="22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74" name="Google Shape;574;g1066244c191_0_133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Databases</a:t>
            </a:r>
            <a:endParaRPr sz="22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75" name="Google Shape;575;g1066244c191_0_133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Project 2</a:t>
            </a:r>
            <a:endParaRPr sz="22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76" name="Google Shape;576;g1066244c191_0_133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577" name="Google Shape;577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 Web Application</a:t>
              </a:r>
              <a:endParaRPr sz="16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8" name="Google Shape;578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9" name="Google Shape;579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0" name="Google Shape;580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1" name="Google Shape;581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2" name="Google Shape;582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3" name="Google Shape;583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84" name="Google Shape;584;g1066244c191_0_133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585" name="Google Shape;585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 Web Application</a:t>
              </a:r>
              <a:endParaRPr sz="16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6" name="Google Shape;586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7" name="Google Shape;587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8" name="Google Shape;588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9" name="Google Shape;589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0" name="Google Shape;590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1" name="Google Shape;591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92" name="Google Shape;592;g1066244c191_0_133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593" name="Google Shape;593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7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Add other variables</a:t>
              </a:r>
              <a:endParaRPr sz="17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4" name="Google Shape;594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5" name="Google Shape;595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6" name="Google Shape;596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7" name="Google Shape;597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8" name="Google Shape;598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9" name="Google Shape;599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00" name="Google Shape;600;g1066244c191_0_133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601" name="Google Shape;601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Include ML or VR</a:t>
              </a:r>
              <a:endParaRPr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2" name="Google Shape;602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3" name="Google Shape;603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4" name="Google Shape;604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5" name="Google Shape;605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6" name="Google Shape;606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7" name="Google Shape;607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608" name="Google Shape;608;g1066244c191_0_133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09" name="Google Shape;609;g1066244c191_0_133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Keep this title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g1066244c191_0_133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this slide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For the third deliverable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g1066244c191_0_133"/>
          <p:cNvSpPr/>
          <p:nvPr/>
        </p:nvSpPr>
        <p:spPr>
          <a:xfrm>
            <a:off x="265315" y="80232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DO NOT use red color in the slides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2" name="Google Shape;612;g1066244c191_0_133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solidFill>
                  <a:schemeClr val="accent2"/>
                </a:solidFill>
              </a:rPr>
              <a:t>Font size should be of at least 22 points</a:t>
            </a:r>
            <a:endParaRPr b="1">
              <a:solidFill>
                <a:schemeClr val="accent2"/>
              </a:solidFill>
            </a:endParaRPr>
          </a:p>
        </p:txBody>
      </p:sp>
      <p:sp>
        <p:nvSpPr>
          <p:cNvPr id="613" name="Google Shape;613;g1066244c191_0_133"/>
          <p:cNvSpPr/>
          <p:nvPr/>
        </p:nvSpPr>
        <p:spPr>
          <a:xfrm>
            <a:off x="7457802" y="610198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You may add, remove or change some future work directions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g1066244c191_0_133"/>
          <p:cNvSpPr/>
          <p:nvPr/>
        </p:nvSpPr>
        <p:spPr>
          <a:xfrm>
            <a:off x="69002" y="381273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Remove this</a:t>
            </a:r>
            <a:endParaRPr i="1">
              <a:solidFill>
                <a:schemeClr val="accent2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slide if you</a:t>
            </a:r>
            <a:endParaRPr i="1">
              <a:solidFill>
                <a:schemeClr val="accent2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study </a:t>
            </a:r>
            <a:endParaRPr i="1">
              <a:solidFill>
                <a:schemeClr val="accent2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Mathematics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Engineering</a:t>
            </a:r>
            <a:endParaRPr i="1">
              <a:solidFill>
                <a:schemeClr val="accent2"/>
              </a:solidFill>
            </a:endParaRPr>
          </a:p>
        </p:txBody>
      </p:sp>
      <p:sp>
        <p:nvSpPr>
          <p:cNvPr id="615" name="Google Shape;615;g1066244c191_0_133"/>
          <p:cNvSpPr/>
          <p:nvPr/>
        </p:nvSpPr>
        <p:spPr>
          <a:xfrm>
            <a:off x="5646138" y="802325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Please, name the courses in which you could continue working on this project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Google Shape;616;g1066244c191_0_133"/>
          <p:cNvSpPr/>
          <p:nvPr/>
        </p:nvSpPr>
        <p:spPr>
          <a:xfrm rot="10800000" flipH="1">
            <a:off x="5050475" y="1024007"/>
            <a:ext cx="811836" cy="2944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17" name="Google Shape;617;g1066244c191_0_133"/>
          <p:cNvSpPr/>
          <p:nvPr/>
        </p:nvSpPr>
        <p:spPr>
          <a:xfrm rot="10800000">
            <a:off x="10334499" y="947808"/>
            <a:ext cx="806652" cy="4326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18" name="Google Shape;618;g1066244c191_0_133"/>
          <p:cNvSpPr/>
          <p:nvPr/>
        </p:nvSpPr>
        <p:spPr>
          <a:xfrm rot="-3788704">
            <a:off x="8003177" y="1401254"/>
            <a:ext cx="806653" cy="4326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19" name="Google Shape;619;g1066244c191_0_133"/>
          <p:cNvSpPr/>
          <p:nvPr/>
        </p:nvSpPr>
        <p:spPr>
          <a:xfrm>
            <a:off x="4407763" y="3990850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Please, name what you could do, in following courses, to improve this project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g1066244c191_0_133"/>
          <p:cNvSpPr/>
          <p:nvPr/>
        </p:nvSpPr>
        <p:spPr>
          <a:xfrm rot="5763114" flipH="1">
            <a:off x="48218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21" name="Google Shape;621;g1066244c191_0_133"/>
          <p:cNvSpPr/>
          <p:nvPr/>
        </p:nvSpPr>
        <p:spPr>
          <a:xfrm rot="5763114" flipH="1">
            <a:off x="72602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22" name="Google Shape;622;g1066244c191_0_133"/>
          <p:cNvSpPr/>
          <p:nvPr/>
        </p:nvSpPr>
        <p:spPr>
          <a:xfrm rot="9163861" flipH="1">
            <a:off x="8936681" y="3462420"/>
            <a:ext cx="811824" cy="2944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10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Report Accepted on </a:t>
            </a:r>
            <a:r>
              <a:rPr lang="en-US" sz="2200" b="1">
                <a:solidFill>
                  <a:srgbClr val="FFFFFF"/>
                </a:solidFill>
              </a:rPr>
              <a:t>OSF.IO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9" name="Google Shape;629;p10"/>
          <p:cNvSpPr/>
          <p:nvPr/>
        </p:nvSpPr>
        <p:spPr>
          <a:xfrm rot="10800000" flipH="1">
            <a:off x="4321521" y="468155"/>
            <a:ext cx="945756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30" name="Google Shape;630;p10"/>
          <p:cNvSpPr/>
          <p:nvPr/>
        </p:nvSpPr>
        <p:spPr>
          <a:xfrm>
            <a:off x="48193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Keep this title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10"/>
          <p:cNvSpPr/>
          <p:nvPr/>
        </p:nvSpPr>
        <p:spPr>
          <a:xfrm>
            <a:off x="2623800" y="2393280"/>
            <a:ext cx="34254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Include the citation of the report</a:t>
            </a:r>
            <a:b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 </a:t>
            </a:r>
            <a:r>
              <a:rPr lang="en-US" i="1">
                <a:solidFill>
                  <a:schemeClr val="accent2"/>
                </a:solidFill>
              </a:rPr>
              <a:t>OSF PREPRINTS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and link. No, not in OSF projects, </a:t>
            </a:r>
            <a:r>
              <a:rPr lang="en-US" i="1">
                <a:solidFill>
                  <a:schemeClr val="accent2"/>
                </a:solidFill>
              </a:rPr>
              <a:t>but in OSF Preprints.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10"/>
          <p:cNvSpPr/>
          <p:nvPr/>
        </p:nvSpPr>
        <p:spPr>
          <a:xfrm rot="10800000" flipH="1">
            <a:off x="2087873" y="2769943"/>
            <a:ext cx="618840" cy="4895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33" name="Google Shape;633;p10"/>
          <p:cNvSpPr/>
          <p:nvPr/>
        </p:nvSpPr>
        <p:spPr>
          <a:xfrm>
            <a:off x="418325" y="3107875"/>
            <a:ext cx="6126000" cy="9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Julián Ramírez, Andrés Salazar, Simón Marín, Mauricio Toro. Energy and Storage Optimization in Precision Livestock Farming. Technical Report, Universidad EAFIT, 2021. https://doi.org/10.31219/osf.io/du8yt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p10"/>
          <p:cNvSpPr/>
          <p:nvPr/>
        </p:nvSpPr>
        <p:spPr>
          <a:xfrm>
            <a:off x="2792826" y="5292075"/>
            <a:ext cx="35088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Include a</a:t>
            </a:r>
            <a:r>
              <a:rPr lang="en-US" i="1">
                <a:solidFill>
                  <a:schemeClr val="accent2"/>
                </a:solidFill>
              </a:rPr>
              <a:t> screenshot of your report published in osf.io and remove circle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10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this slide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For the third deliverable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6" name="Google Shape;636;p1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DO NOT use red color in the slides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7" name="Google Shape;637;p10"/>
          <p:cNvSpPr/>
          <p:nvPr/>
        </p:nvSpPr>
        <p:spPr>
          <a:xfrm flipH="1">
            <a:off x="7253136" y="5414257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38" name="Google Shape;638;p10"/>
          <p:cNvSpPr/>
          <p:nvPr/>
        </p:nvSpPr>
        <p:spPr>
          <a:xfrm>
            <a:off x="5509326" y="6281150"/>
            <a:ext cx="34254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Include teaching assistant and professor among the authors, please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9" name="Google Shape;639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31576" y="1829064"/>
            <a:ext cx="5550945" cy="3615400"/>
          </a:xfrm>
          <a:prstGeom prst="rect">
            <a:avLst/>
          </a:prstGeom>
          <a:noFill/>
          <a:ln>
            <a:noFill/>
          </a:ln>
        </p:spPr>
      </p:pic>
      <p:sp>
        <p:nvSpPr>
          <p:cNvPr id="640" name="Google Shape;640;p10"/>
          <p:cNvSpPr/>
          <p:nvPr/>
        </p:nvSpPr>
        <p:spPr>
          <a:xfrm flipH="1">
            <a:off x="5996711" y="4734282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41" name="Google Shape;641;p10"/>
          <p:cNvSpPr txBox="1"/>
          <p:nvPr/>
        </p:nvSpPr>
        <p:spPr>
          <a:xfrm>
            <a:off x="926000" y="60463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solidFill>
                  <a:schemeClr val="accent2"/>
                </a:solidFill>
              </a:rPr>
              <a:t>Font size should be of at least 22 points</a:t>
            </a:r>
            <a:endParaRPr b="1">
              <a:solidFill>
                <a:schemeClr val="accent2"/>
              </a:solidFill>
            </a:endParaRPr>
          </a:p>
        </p:txBody>
      </p:sp>
      <p:sp>
        <p:nvSpPr>
          <p:cNvPr id="642" name="Google Shape;642;p10"/>
          <p:cNvSpPr/>
          <p:nvPr/>
        </p:nvSpPr>
        <p:spPr>
          <a:xfrm>
            <a:off x="4321529" y="10574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Remove this slide if you report was not submitted to OSF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10"/>
          <p:cNvSpPr/>
          <p:nvPr/>
        </p:nvSpPr>
        <p:spPr>
          <a:xfrm rot="9395086" flipH="1">
            <a:off x="716280" y="2541321"/>
            <a:ext cx="618825" cy="4895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44" name="Google Shape;644;p10"/>
          <p:cNvSpPr/>
          <p:nvPr/>
        </p:nvSpPr>
        <p:spPr>
          <a:xfrm>
            <a:off x="121679" y="19409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This is a citation example 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of a previous report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Google Shape;645;p10"/>
          <p:cNvSpPr/>
          <p:nvPr/>
        </p:nvSpPr>
        <p:spPr>
          <a:xfrm rot="9395086" flipH="1">
            <a:off x="8474505" y="1542496"/>
            <a:ext cx="618825" cy="4895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46" name="Google Shape;646;p10"/>
          <p:cNvSpPr/>
          <p:nvPr/>
        </p:nvSpPr>
        <p:spPr>
          <a:xfrm>
            <a:off x="7879904" y="9421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This is a screenshot example 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of a previous report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10"/>
          <p:cNvSpPr/>
          <p:nvPr/>
        </p:nvSpPr>
        <p:spPr>
          <a:xfrm>
            <a:off x="6751675" y="1710075"/>
            <a:ext cx="1339800" cy="424800"/>
          </a:xfrm>
          <a:prstGeom prst="ellipse">
            <a:avLst/>
          </a:prstGeom>
          <a:noFill/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2" name="Google Shape;652;gadd317ae2b_0_117"/>
          <p:cNvPicPr preferRelativeResize="0"/>
          <p:nvPr/>
        </p:nvPicPr>
        <p:blipFill rotWithShape="1">
          <a:blip r:embed="rId3">
            <a:alphaModFix/>
          </a:blip>
          <a:srcRect l="20134"/>
          <a:stretch/>
        </p:blipFill>
        <p:spPr>
          <a:xfrm>
            <a:off x="-47400" y="0"/>
            <a:ext cx="9787201" cy="6893125"/>
          </a:xfrm>
          <a:prstGeom prst="rect">
            <a:avLst/>
          </a:prstGeom>
          <a:noFill/>
          <a:ln>
            <a:noFill/>
          </a:ln>
        </p:spPr>
      </p:pic>
      <p:sp>
        <p:nvSpPr>
          <p:cNvPr id="653" name="Google Shape;653;gadd317ae2b_0_117"/>
          <p:cNvSpPr/>
          <p:nvPr/>
        </p:nvSpPr>
        <p:spPr>
          <a:xfrm>
            <a:off x="-53831" y="-8709"/>
            <a:ext cx="12254400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7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r>
              <a:rPr lang="en-US"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6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Supported by </a:t>
            </a: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The first two authors </a:t>
            </a:r>
            <a:r>
              <a:rPr lang="en-US" sz="2200">
                <a:solidFill>
                  <a:srgbClr val="001E33"/>
                </a:solidFill>
              </a:rPr>
              <a:t>were</a:t>
            </a: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supported by  Sapiencia grant, financed by Medellín municipality. All the authors would like to thank the "Vicerrectoría de Descubrimiento y Creación", of Universidad EAFIT, for their support on this research.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5" name="Google Shape;655;gadd317ae2b_0_117"/>
          <p:cNvSpPr/>
          <p:nvPr/>
        </p:nvSpPr>
        <p:spPr>
          <a:xfrm>
            <a:off x="3546885" y="27626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Please do not forget the acknowledgements to your scholarship (if you have one) Other</a:t>
            </a:r>
            <a:r>
              <a:rPr lang="en-US" i="1">
                <a:solidFill>
                  <a:schemeClr val="accent2"/>
                </a:solidFill>
              </a:rPr>
              <a:t>wise, for who pays your tuition fee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gadd317ae2b_0_117"/>
          <p:cNvSpPr/>
          <p:nvPr/>
        </p:nvSpPr>
        <p:spPr>
          <a:xfrm rot="10800000">
            <a:off x="6307580" y="3556275"/>
            <a:ext cx="324270" cy="8430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57" name="Google Shape;657;gadd317ae2b_0_117"/>
          <p:cNvSpPr/>
          <p:nvPr/>
        </p:nvSpPr>
        <p:spPr>
          <a:xfrm>
            <a:off x="5249940" y="102434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DO NOT use red color in the slides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" name="Google Shape;658;gadd317ae2b_0_117"/>
          <p:cNvSpPr txBox="1"/>
          <p:nvPr/>
        </p:nvSpPr>
        <p:spPr>
          <a:xfrm>
            <a:off x="8236550" y="60702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solidFill>
                  <a:schemeClr val="accent2"/>
                </a:solidFill>
              </a:rPr>
              <a:t>Font size should be of at least 22 points</a:t>
            </a:r>
            <a:endParaRPr b="1">
              <a:solidFill>
                <a:schemeClr val="accent2"/>
              </a:solidFill>
            </a:endParaRPr>
          </a:p>
        </p:txBody>
      </p:sp>
      <p:sp>
        <p:nvSpPr>
          <p:cNvPr id="659" name="Google Shape;659;gadd317ae2b_0_117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this slide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For the third deliverable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gadd317ae2b_0_117"/>
          <p:cNvSpPr/>
          <p:nvPr/>
        </p:nvSpPr>
        <p:spPr>
          <a:xfrm rot="10800000" flipH="1">
            <a:off x="2539475" y="566310"/>
            <a:ext cx="800658" cy="7638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61" name="Google Shape;661;gadd317ae2b_0_117"/>
          <p:cNvSpPr/>
          <p:nvPr/>
        </p:nvSpPr>
        <p:spPr>
          <a:xfrm>
            <a:off x="2950660" y="11987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rgbClr val="B45F06"/>
                </a:solidFill>
              </a:rPr>
              <a:t>You may change this photograph</a:t>
            </a:r>
            <a:endParaRPr sz="1400" b="0" i="0" u="none" strike="noStrike" cap="none">
              <a:solidFill>
                <a:srgbClr val="B45F0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0" y="376920"/>
            <a:ext cx="26805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Team Presentation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2"/>
          <p:cNvGrpSpPr/>
          <p:nvPr/>
        </p:nvGrpSpPr>
        <p:grpSpPr>
          <a:xfrm>
            <a:off x="9052560" y="1645920"/>
            <a:ext cx="2833920" cy="2742480"/>
            <a:chOff x="9052560" y="1645920"/>
            <a:chExt cx="2833920" cy="2742480"/>
          </a:xfrm>
        </p:grpSpPr>
        <p:pic>
          <p:nvPicPr>
            <p:cNvPr id="206" name="Google Shape;206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9" name="Google Shape;209;p2"/>
          <p:cNvSpPr/>
          <p:nvPr/>
        </p:nvSpPr>
        <p:spPr>
          <a:xfrm>
            <a:off x="3599280" y="1903680"/>
            <a:ext cx="2102040" cy="2193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9349125" y="4180675"/>
            <a:ext cx="23388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</a:rPr>
              <a:t>Mauricio</a:t>
            </a:r>
            <a:endParaRPr sz="2200" b="1" i="0" u="none" strike="noStrike" cap="none">
              <a:solidFill>
                <a:srgbClr val="000000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</a:rPr>
              <a:t>Toro</a:t>
            </a:r>
            <a:endParaRPr sz="2200" b="1" i="0" u="none" strike="noStrike" cap="none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Data preparation</a:t>
            </a:r>
            <a:endParaRPr sz="2200">
              <a:solidFill>
                <a:srgbClr val="001E33"/>
              </a:solidFill>
            </a:endParaRPr>
          </a:p>
        </p:txBody>
      </p:sp>
      <p:sp>
        <p:nvSpPr>
          <p:cNvPr id="211" name="Google Shape;211;p2"/>
          <p:cNvSpPr/>
          <p:nvPr/>
        </p:nvSpPr>
        <p:spPr>
          <a:xfrm>
            <a:off x="3551040" y="4180680"/>
            <a:ext cx="2192760" cy="1445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dirty="0">
                <a:solidFill>
                  <a:srgbClr val="001E33"/>
                </a:solidFill>
              </a:rPr>
              <a:t>Felipe Gil</a:t>
            </a:r>
            <a:endParaRPr sz="2200" b="1" i="0" u="none" strike="noStrike" cap="none" dirty="0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Writer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Designer</a:t>
            </a:r>
            <a:endParaRPr sz="2200" dirty="0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"/>
          <p:cNvSpPr/>
          <p:nvPr/>
        </p:nvSpPr>
        <p:spPr>
          <a:xfrm>
            <a:off x="548240" y="4180680"/>
            <a:ext cx="2406850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</a:rPr>
              <a:t>Valentina </a:t>
            </a:r>
            <a:r>
              <a:rPr lang="en-US" sz="2200" b="1" i="0" u="none" strike="noStrike" cap="none" dirty="0" err="1">
                <a:solidFill>
                  <a:srgbClr val="001E33"/>
                </a:solidFill>
              </a:rPr>
              <a:t>Movi</a:t>
            </a:r>
            <a:r>
              <a:rPr lang="en-US" sz="2200" b="1" dirty="0" err="1">
                <a:solidFill>
                  <a:srgbClr val="001E33"/>
                </a:solidFill>
              </a:rPr>
              <a:t>l</a:t>
            </a:r>
            <a:endParaRPr sz="2200" b="1" i="0" u="none" strike="noStrike" cap="none" dirty="0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Writer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Programmer</a:t>
            </a:r>
            <a:endParaRPr sz="2200" dirty="0">
              <a:solidFill>
                <a:srgbClr val="001E33"/>
              </a:solidFill>
            </a:endParaRPr>
          </a:p>
        </p:txBody>
      </p:sp>
      <p:pic>
        <p:nvPicPr>
          <p:cNvPr id="218" name="Google Shape;21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"/>
          <p:cNvSpPr/>
          <p:nvPr/>
        </p:nvSpPr>
        <p:spPr>
          <a:xfrm>
            <a:off x="815039" y="6160680"/>
            <a:ext cx="9848271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</a:rPr>
              <a:t>https://github.com/FelipeGilM/ST0245-002/tree/master/informe/entrega1</a:t>
            </a:r>
            <a:endParaRPr lang="en-US"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"/>
          <p:cNvSpPr/>
          <p:nvPr/>
        </p:nvSpPr>
        <p:spPr>
          <a:xfrm>
            <a:off x="6446651" y="4180675"/>
            <a:ext cx="24111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Andrea</a:t>
            </a:r>
            <a:br>
              <a:rPr lang="en-US" sz="2200" b="1">
                <a:solidFill>
                  <a:srgbClr val="001E33"/>
                </a:solidFill>
              </a:rPr>
            </a:br>
            <a:r>
              <a:rPr lang="en-US" sz="2200" b="1">
                <a:solidFill>
                  <a:srgbClr val="001E33"/>
                </a:solidFill>
              </a:rPr>
              <a:t>Serna</a:t>
            </a:r>
            <a:endParaRPr sz="2200" b="1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Literature review</a:t>
            </a:r>
            <a:endParaRPr sz="2200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" name="Google Shape;224;p2"/>
          <p:cNvGrpSpPr/>
          <p:nvPr/>
        </p:nvGrpSpPr>
        <p:grpSpPr>
          <a:xfrm>
            <a:off x="5970493" y="1600970"/>
            <a:ext cx="3383640" cy="2652120"/>
            <a:chOff x="3165097" y="1342520"/>
            <a:chExt cx="3383640" cy="2652120"/>
          </a:xfrm>
        </p:grpSpPr>
        <p:pic>
          <p:nvPicPr>
            <p:cNvPr id="225" name="Google Shape;225;p2"/>
            <p:cNvPicPr preferRelativeResize="0"/>
            <p:nvPr/>
          </p:nvPicPr>
          <p:blipFill rotWithShape="1">
            <a:blip r:embed="rId6">
              <a:alphaModFix/>
            </a:blip>
            <a:srcRect b="16687"/>
            <a:stretch/>
          </p:blipFill>
          <p:spPr>
            <a:xfrm>
              <a:off x="3828475" y="1645926"/>
              <a:ext cx="2056877" cy="22848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2"/>
            <p:cNvSpPr/>
            <p:nvPr/>
          </p:nvSpPr>
          <p:spPr>
            <a:xfrm>
              <a:off x="3165097" y="13425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pic>
        <p:nvPicPr>
          <p:cNvPr id="5" name="Imagen 4" descr="Un hombre con chamarra negra&#10;&#10;Descripción generada automáticamente con confianza media">
            <a:extLst>
              <a:ext uri="{FF2B5EF4-FFF2-40B4-BE49-F238E27FC236}">
                <a16:creationId xmlns:a16="http://schemas.microsoft.com/office/drawing/2014/main" id="{B35B0F2E-233A-4895-A708-7EE6884653A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539" t="4879" r="24586" b="53640"/>
          <a:stretch/>
        </p:blipFill>
        <p:spPr>
          <a:xfrm>
            <a:off x="707204" y="1900934"/>
            <a:ext cx="2186129" cy="2185205"/>
          </a:xfrm>
          <a:prstGeom prst="ellipse">
            <a:avLst/>
          </a:prstGeom>
          <a:ln w="63500" cap="rnd">
            <a:noFill/>
          </a:ln>
          <a:effectLst/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AF0B7652-137B-4188-9886-664AEC3FE93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7331" t="5832" r="16807" b="28306"/>
          <a:stretch/>
        </p:blipFill>
        <p:spPr>
          <a:xfrm>
            <a:off x="3595097" y="1904855"/>
            <a:ext cx="2185205" cy="2185205"/>
          </a:xfrm>
          <a:prstGeom prst="ellipse">
            <a:avLst/>
          </a:prstGeom>
          <a:ln w="63500" cap="rnd">
            <a:noFill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" y="1075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"/>
          <p:cNvSpPr/>
          <p:nvPr/>
        </p:nvSpPr>
        <p:spPr>
          <a:xfrm>
            <a:off x="265320" y="376920"/>
            <a:ext cx="329904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Problem Statement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6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Streets </a:t>
            </a:r>
            <a:endParaRPr sz="2200" b="1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of Medellín, </a:t>
            </a:r>
            <a:br>
              <a:rPr lang="en-US" sz="2200" b="1">
                <a:solidFill>
                  <a:srgbClr val="001E33"/>
                </a:solidFill>
              </a:rPr>
            </a:br>
            <a:r>
              <a:rPr lang="en-US" sz="2200" b="1">
                <a:solidFill>
                  <a:srgbClr val="001E33"/>
                </a:solidFill>
              </a:rPr>
              <a:t>Origin and </a:t>
            </a:r>
            <a:br>
              <a:rPr lang="en-US" sz="2200" b="1">
                <a:solidFill>
                  <a:srgbClr val="001E33"/>
                </a:solidFill>
              </a:rPr>
            </a:br>
            <a:r>
              <a:rPr lang="en-US" sz="2200" b="1">
                <a:solidFill>
                  <a:srgbClr val="001E33"/>
                </a:solidFill>
              </a:rPr>
              <a:t>Destination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6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solidFill>
                  <a:schemeClr val="lt1"/>
                </a:solidFill>
              </a:rPr>
              <a:t>Constrained Shortest Path Algorithm</a:t>
            </a:r>
            <a:endParaRPr sz="2100" b="1">
              <a:solidFill>
                <a:schemeClr val="lt1"/>
              </a:solidFill>
            </a:endParaRPr>
          </a:p>
        </p:txBody>
      </p:sp>
      <p:cxnSp>
        <p:nvCxnSpPr>
          <p:cNvPr id="243" name="Google Shape;243;p6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4" name="Google Shape;244;p6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5" name="Google Shape;245;p6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6" name="Google Shape;246;p6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7" name="Google Shape;247;p6"/>
          <p:cNvSpPr/>
          <p:nvPr/>
        </p:nvSpPr>
        <p:spPr>
          <a:xfrm>
            <a:off x="8325537" y="424102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>
                <a:solidFill>
                  <a:srgbClr val="001E33"/>
                </a:solidFill>
              </a:rPr>
              <a:t>Constrained </a:t>
            </a:r>
            <a:endParaRPr sz="2500" b="1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Shortest</a:t>
            </a:r>
            <a:endParaRPr sz="2200" b="1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Paths</a:t>
            </a:r>
            <a:endParaRPr sz="2200" b="1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95000" y="1560662"/>
            <a:ext cx="2932500" cy="250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716175" y="1605912"/>
            <a:ext cx="2932500" cy="2507328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"/>
          <p:cNvSpPr/>
          <p:nvPr/>
        </p:nvSpPr>
        <p:spPr>
          <a:xfrm>
            <a:off x="10111689" y="2578900"/>
            <a:ext cx="332475" cy="690550"/>
          </a:xfrm>
          <a:custGeom>
            <a:avLst/>
            <a:gdLst/>
            <a:ahLst/>
            <a:cxnLst/>
            <a:rect l="l" t="t" r="r" b="b"/>
            <a:pathLst>
              <a:path w="13299" h="27622" extrusionOk="0">
                <a:moveTo>
                  <a:pt x="4917" y="27622"/>
                </a:moveTo>
                <a:cubicBezTo>
                  <a:pt x="3714" y="25942"/>
                  <a:pt x="6442" y="23083"/>
                  <a:pt x="5202" y="21431"/>
                </a:cubicBezTo>
                <a:cubicBezTo>
                  <a:pt x="4025" y="19863"/>
                  <a:pt x="-417" y="20477"/>
                  <a:pt x="59" y="18574"/>
                </a:cubicBezTo>
                <a:cubicBezTo>
                  <a:pt x="1903" y="11198"/>
                  <a:pt x="8876" y="6185"/>
                  <a:pt x="13299" y="0"/>
                </a:cubicBez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1" name="Google Shape;251;p6"/>
          <p:cNvSpPr/>
          <p:nvPr/>
        </p:nvSpPr>
        <p:spPr>
          <a:xfrm>
            <a:off x="10403775" y="252325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6"/>
          <p:cNvSpPr/>
          <p:nvPr/>
        </p:nvSpPr>
        <p:spPr>
          <a:xfrm>
            <a:off x="10198500" y="324830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6"/>
          <p:cNvSpPr/>
          <p:nvPr/>
        </p:nvSpPr>
        <p:spPr>
          <a:xfrm>
            <a:off x="8619325" y="23707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6"/>
          <p:cNvSpPr/>
          <p:nvPr/>
        </p:nvSpPr>
        <p:spPr>
          <a:xfrm>
            <a:off x="8414050" y="30957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6"/>
          <p:cNvSpPr/>
          <p:nvPr/>
        </p:nvSpPr>
        <p:spPr>
          <a:xfrm>
            <a:off x="2523325" y="25231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6"/>
          <p:cNvSpPr/>
          <p:nvPr/>
        </p:nvSpPr>
        <p:spPr>
          <a:xfrm>
            <a:off x="2318050" y="32481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g105e9140ba5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105e9140ba5_0_31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First Algorithm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g105e9140ba5_0_31"/>
          <p:cNvSpPr/>
          <p:nvPr/>
        </p:nvSpPr>
        <p:spPr>
          <a:xfrm rot="10800000" flipH="1">
            <a:off x="27440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64" name="Google Shape;264;g105e9140ba5_0_31"/>
          <p:cNvSpPr/>
          <p:nvPr/>
        </p:nvSpPr>
        <p:spPr>
          <a:xfrm>
            <a:off x="33562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Keep this title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105e9140ba5_0_3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this slide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For the second  deliverable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6" name="Google Shape;266;g105e9140ba5_0_31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267" name="Google Shape;267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6" name="Google Shape;276;g105e9140ba5_0_31"/>
            <p:cNvCxnSpPr>
              <a:stCxn id="267" idx="5"/>
              <a:endCxn id="272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7" name="Google Shape;277;g105e9140ba5_0_31"/>
            <p:cNvCxnSpPr>
              <a:stCxn id="268" idx="6"/>
              <a:endCxn id="270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8" name="Google Shape;278;g105e9140ba5_0_31"/>
            <p:cNvCxnSpPr>
              <a:stCxn id="269" idx="6"/>
              <a:endCxn id="271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9" name="Google Shape;279;g105e9140ba5_0_31"/>
            <p:cNvCxnSpPr>
              <a:stCxn id="275" idx="7"/>
              <a:endCxn id="271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0" name="Google Shape;280;g105e9140ba5_0_31"/>
            <p:cNvCxnSpPr>
              <a:stCxn id="269" idx="7"/>
              <a:endCxn id="270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1" name="Google Shape;281;g105e9140ba5_0_31"/>
            <p:cNvCxnSpPr>
              <a:stCxn id="268" idx="7"/>
              <a:endCxn id="272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2" name="Google Shape;282;g105e9140ba5_0_31"/>
            <p:cNvCxnSpPr>
              <a:stCxn id="270" idx="7"/>
              <a:endCxn id="274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3" name="Google Shape;283;g105e9140ba5_0_31"/>
            <p:cNvCxnSpPr>
              <a:stCxn id="272" idx="5"/>
              <a:endCxn id="273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4" name="Google Shape;284;g105e9140ba5_0_31"/>
            <p:cNvCxnSpPr>
              <a:stCxn id="271" idx="6"/>
              <a:endCxn id="273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5" name="Google Shape;285;g105e9140ba5_0_31"/>
            <p:cNvCxnSpPr>
              <a:stCxn id="270" idx="6"/>
              <a:endCxn id="273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6" name="Google Shape;286;g105e9140ba5_0_31"/>
            <p:cNvCxnSpPr>
              <a:stCxn id="271" idx="7"/>
              <a:endCxn id="274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87" name="Google Shape;287;g105e9140ba5_0_31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Streets </a:t>
            </a:r>
            <a:endParaRPr sz="2200" b="1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of Medellín, </a:t>
            </a:r>
            <a:br>
              <a:rPr lang="en-US" sz="2200" b="1">
                <a:solidFill>
                  <a:srgbClr val="001E33"/>
                </a:solidFill>
              </a:rPr>
            </a:br>
            <a:r>
              <a:rPr lang="en-US" sz="2200" b="1">
                <a:solidFill>
                  <a:srgbClr val="001E33"/>
                </a:solidFill>
              </a:rPr>
              <a:t>Origin and </a:t>
            </a:r>
            <a:br>
              <a:rPr lang="en-US" sz="2200" b="1">
                <a:solidFill>
                  <a:srgbClr val="001E33"/>
                </a:solidFill>
              </a:rPr>
            </a:br>
            <a:r>
              <a:rPr lang="en-US" sz="2200" b="1">
                <a:solidFill>
                  <a:srgbClr val="001E33"/>
                </a:solidFill>
              </a:rPr>
              <a:t>Destination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g105e9140ba5_0_31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Add the name of your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algorithm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g105e9140ba5_0_31"/>
          <p:cNvSpPr/>
          <p:nvPr/>
        </p:nvSpPr>
        <p:spPr>
          <a:xfrm flipH="1">
            <a:off x="5338488" y="4414727"/>
            <a:ext cx="420498" cy="13939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90" name="Google Shape;290;g105e9140ba5_0_31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DO NOT use red color in the slides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105e9140ba5_0_31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ED7D3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solidFill>
                  <a:srgbClr val="001E33"/>
                </a:solidFill>
              </a:rPr>
              <a:t>Please, write the name of your algorithm</a:t>
            </a:r>
            <a:endParaRPr sz="2100" b="1">
              <a:solidFill>
                <a:srgbClr val="001E33"/>
              </a:solidFill>
            </a:endParaRPr>
          </a:p>
        </p:txBody>
      </p:sp>
      <p:cxnSp>
        <p:nvCxnSpPr>
          <p:cNvPr id="292" name="Google Shape;292;g105e9140ba5_0_31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3" name="Google Shape;293;g105e9140ba5_0_31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4" name="Google Shape;294;g105e9140ba5_0_31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295" name="Google Shape;295;g105e9140ba5_0_31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296" name="Google Shape;296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5" name="Google Shape;305;g105e9140ba5_0_31"/>
            <p:cNvCxnSpPr>
              <a:stCxn id="296" idx="5"/>
              <a:endCxn id="30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6" name="Google Shape;306;g105e9140ba5_0_31"/>
            <p:cNvCxnSpPr>
              <a:stCxn id="297" idx="6"/>
              <a:endCxn id="29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7" name="Google Shape;307;g105e9140ba5_0_31"/>
            <p:cNvCxnSpPr>
              <a:stCxn id="298" idx="6"/>
              <a:endCxn id="30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8" name="Google Shape;308;g105e9140ba5_0_31"/>
            <p:cNvCxnSpPr>
              <a:stCxn id="304" idx="7"/>
              <a:endCxn id="30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9" name="Google Shape;309;g105e9140ba5_0_31"/>
            <p:cNvCxnSpPr>
              <a:stCxn id="298" idx="7"/>
              <a:endCxn id="29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0" name="Google Shape;310;g105e9140ba5_0_31"/>
            <p:cNvCxnSpPr>
              <a:stCxn id="297" idx="7"/>
              <a:endCxn id="30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1" name="Google Shape;311;g105e9140ba5_0_31"/>
            <p:cNvCxnSpPr>
              <a:stCxn id="299" idx="7"/>
              <a:endCxn id="30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2" name="Google Shape;312;g105e9140ba5_0_31"/>
            <p:cNvCxnSpPr>
              <a:stCxn id="301" idx="5"/>
              <a:endCxn id="30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3" name="Google Shape;313;g105e9140ba5_0_31"/>
            <p:cNvCxnSpPr>
              <a:stCxn id="300" idx="6"/>
              <a:endCxn id="30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4" name="Google Shape;314;g105e9140ba5_0_31"/>
            <p:cNvCxnSpPr>
              <a:stCxn id="299" idx="6"/>
              <a:endCxn id="30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5" name="Google Shape;315;g105e9140ba5_0_31"/>
            <p:cNvCxnSpPr>
              <a:stCxn id="300" idx="7"/>
              <a:endCxn id="30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16" name="Google Shape;316;g105e9140ba5_0_31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7" name="Google Shape;317;g105e9140ba5_0_31"/>
          <p:cNvSpPr/>
          <p:nvPr/>
        </p:nvSpPr>
        <p:spPr>
          <a:xfrm>
            <a:off x="8325537" y="424102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>
                <a:solidFill>
                  <a:srgbClr val="001E33"/>
                </a:solidFill>
              </a:rPr>
              <a:t>Shortest path without exceeding a weighted-average risk of harassment </a:t>
            </a:r>
            <a:r>
              <a:rPr lang="en-US" sz="2500" b="1" i="1">
                <a:solidFill>
                  <a:srgbClr val="001E33"/>
                </a:solidFill>
              </a:rPr>
              <a:t>r</a:t>
            </a:r>
            <a:endParaRPr sz="2200" b="1" i="1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500" b="1" i="1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8" name="Google Shape;318;g105e9140ba5_0_31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9" name="Google Shape;319;g105e9140ba5_0_31"/>
          <p:cNvSpPr txBox="1"/>
          <p:nvPr/>
        </p:nvSpPr>
        <p:spPr>
          <a:xfrm>
            <a:off x="3521413" y="3588025"/>
            <a:ext cx="475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i="1">
                <a:solidFill>
                  <a:srgbClr val="001E33"/>
                </a:solidFill>
              </a:rPr>
              <a:t>r</a:t>
            </a:r>
            <a:endParaRPr sz="2200" b="1" i="1">
              <a:solidFill>
                <a:srgbClr val="001E33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g105e9140ba5_0_9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g105e9140ba5_0_92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Second Algorithm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g105e9140ba5_0_92"/>
          <p:cNvSpPr/>
          <p:nvPr/>
        </p:nvSpPr>
        <p:spPr>
          <a:xfrm rot="10800000" flipH="1">
            <a:off x="28202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27" name="Google Shape;327;g105e9140ba5_0_92"/>
          <p:cNvSpPr/>
          <p:nvPr/>
        </p:nvSpPr>
        <p:spPr>
          <a:xfrm>
            <a:off x="35086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Keep this title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g105e9140ba5_0_92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this slide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For the second  deliverable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9" name="Google Shape;329;g105e9140ba5_0_92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330" name="Google Shape;330;g105e9140ba5_0_92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g105e9140ba5_0_92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g105e9140ba5_0_92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g105e9140ba5_0_92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g105e9140ba5_0_92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g105e9140ba5_0_92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g105e9140ba5_0_92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g105e9140ba5_0_92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g105e9140ba5_0_92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39" name="Google Shape;339;g105e9140ba5_0_92"/>
            <p:cNvCxnSpPr>
              <a:stCxn id="330" idx="5"/>
              <a:endCxn id="335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0" name="Google Shape;340;g105e9140ba5_0_92"/>
            <p:cNvCxnSpPr>
              <a:stCxn id="331" idx="6"/>
              <a:endCxn id="333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1" name="Google Shape;341;g105e9140ba5_0_92"/>
            <p:cNvCxnSpPr>
              <a:stCxn id="332" idx="6"/>
              <a:endCxn id="334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2" name="Google Shape;342;g105e9140ba5_0_92"/>
            <p:cNvCxnSpPr>
              <a:stCxn id="338" idx="7"/>
              <a:endCxn id="334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3" name="Google Shape;343;g105e9140ba5_0_92"/>
            <p:cNvCxnSpPr>
              <a:stCxn id="332" idx="7"/>
              <a:endCxn id="333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4" name="Google Shape;344;g105e9140ba5_0_92"/>
            <p:cNvCxnSpPr>
              <a:stCxn id="331" idx="7"/>
              <a:endCxn id="335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5" name="Google Shape;345;g105e9140ba5_0_92"/>
            <p:cNvCxnSpPr>
              <a:stCxn id="333" idx="7"/>
              <a:endCxn id="337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6" name="Google Shape;346;g105e9140ba5_0_92"/>
            <p:cNvCxnSpPr>
              <a:stCxn id="335" idx="5"/>
              <a:endCxn id="336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7" name="Google Shape;347;g105e9140ba5_0_92"/>
            <p:cNvCxnSpPr>
              <a:stCxn id="334" idx="6"/>
              <a:endCxn id="336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8" name="Google Shape;348;g105e9140ba5_0_92"/>
            <p:cNvCxnSpPr>
              <a:stCxn id="333" idx="6"/>
              <a:endCxn id="336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9" name="Google Shape;349;g105e9140ba5_0_92"/>
            <p:cNvCxnSpPr>
              <a:stCxn id="334" idx="7"/>
              <a:endCxn id="337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350" name="Google Shape;350;g105e9140ba5_0_92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Streets </a:t>
            </a:r>
            <a:endParaRPr sz="2200" b="1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of Medellín, </a:t>
            </a:r>
            <a:br>
              <a:rPr lang="en-US" sz="2200" b="1">
                <a:solidFill>
                  <a:srgbClr val="001E33"/>
                </a:solidFill>
              </a:rPr>
            </a:br>
            <a:r>
              <a:rPr lang="en-US" sz="2200" b="1">
                <a:solidFill>
                  <a:srgbClr val="001E33"/>
                </a:solidFill>
              </a:rPr>
              <a:t>Origin and </a:t>
            </a:r>
            <a:br>
              <a:rPr lang="en-US" sz="2200" b="1">
                <a:solidFill>
                  <a:srgbClr val="001E33"/>
                </a:solidFill>
              </a:rPr>
            </a:br>
            <a:r>
              <a:rPr lang="en-US" sz="2200" b="1">
                <a:solidFill>
                  <a:srgbClr val="001E33"/>
                </a:solidFill>
              </a:rPr>
              <a:t>Destination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g105e9140ba5_0_92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Add the name of your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algorithm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g105e9140ba5_0_92"/>
          <p:cNvSpPr/>
          <p:nvPr/>
        </p:nvSpPr>
        <p:spPr>
          <a:xfrm flipH="1">
            <a:off x="5444338" y="3920352"/>
            <a:ext cx="420498" cy="13939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3" name="Google Shape;353;g105e9140ba5_0_92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DO NOT use red color in the slides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g105e9140ba5_0_92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solidFill>
                  <a:srgbClr val="001E33"/>
                </a:solidFill>
              </a:rPr>
              <a:t>Please, write the name of your algorithm</a:t>
            </a:r>
            <a:endParaRPr sz="2100" b="1">
              <a:solidFill>
                <a:srgbClr val="001E33"/>
              </a:solidFill>
            </a:endParaRPr>
          </a:p>
        </p:txBody>
      </p:sp>
      <p:cxnSp>
        <p:nvCxnSpPr>
          <p:cNvPr id="355" name="Google Shape;355;g105e9140ba5_0_92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6" name="Google Shape;356;g105e9140ba5_0_92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7" name="Google Shape;357;g105e9140ba5_0_92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358" name="Google Shape;358;g105e9140ba5_0_92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359" name="Google Shape;359;g105e9140ba5_0_92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g105e9140ba5_0_92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g105e9140ba5_0_92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g105e9140ba5_0_92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g105e9140ba5_0_92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g105e9140ba5_0_92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g105e9140ba5_0_92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g105e9140ba5_0_92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g105e9140ba5_0_92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68" name="Google Shape;368;g105e9140ba5_0_92"/>
            <p:cNvCxnSpPr>
              <a:stCxn id="359" idx="5"/>
              <a:endCxn id="364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69" name="Google Shape;369;g105e9140ba5_0_92"/>
            <p:cNvCxnSpPr>
              <a:stCxn id="360" idx="6"/>
              <a:endCxn id="362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0" name="Google Shape;370;g105e9140ba5_0_92"/>
            <p:cNvCxnSpPr>
              <a:stCxn id="361" idx="6"/>
              <a:endCxn id="363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1" name="Google Shape;371;g105e9140ba5_0_92"/>
            <p:cNvCxnSpPr>
              <a:stCxn id="367" idx="7"/>
              <a:endCxn id="363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2" name="Google Shape;372;g105e9140ba5_0_92"/>
            <p:cNvCxnSpPr>
              <a:stCxn id="361" idx="7"/>
              <a:endCxn id="362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3" name="Google Shape;373;g105e9140ba5_0_92"/>
            <p:cNvCxnSpPr>
              <a:stCxn id="360" idx="7"/>
              <a:endCxn id="364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4" name="Google Shape;374;g105e9140ba5_0_92"/>
            <p:cNvCxnSpPr>
              <a:stCxn id="362" idx="7"/>
              <a:endCxn id="366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5" name="Google Shape;375;g105e9140ba5_0_92"/>
            <p:cNvCxnSpPr>
              <a:stCxn id="364" idx="5"/>
              <a:endCxn id="365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6" name="Google Shape;376;g105e9140ba5_0_92"/>
            <p:cNvCxnSpPr>
              <a:stCxn id="363" idx="6"/>
              <a:endCxn id="365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7" name="Google Shape;377;g105e9140ba5_0_92"/>
            <p:cNvCxnSpPr>
              <a:stCxn id="362" idx="6"/>
              <a:endCxn id="365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8" name="Google Shape;378;g105e9140ba5_0_92"/>
            <p:cNvCxnSpPr>
              <a:stCxn id="363" idx="7"/>
              <a:endCxn id="366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79" name="Google Shape;379;g105e9140ba5_0_92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0" name="Google Shape;380;g105e9140ba5_0_92"/>
          <p:cNvSpPr/>
          <p:nvPr/>
        </p:nvSpPr>
        <p:spPr>
          <a:xfrm>
            <a:off x="8154324" y="4241025"/>
            <a:ext cx="37158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>
                <a:solidFill>
                  <a:srgbClr val="001E33"/>
                </a:solidFill>
              </a:rPr>
              <a:t>Path with the lowest weighted-average risk of harassment without exceeding a distance </a:t>
            </a:r>
            <a:r>
              <a:rPr lang="en-US" sz="2500" b="1" i="1">
                <a:solidFill>
                  <a:srgbClr val="001E33"/>
                </a:solidFill>
              </a:rPr>
              <a:t>d</a:t>
            </a:r>
            <a:endParaRPr sz="2200" b="1" i="1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81" name="Google Shape;381;g105e9140ba5_0_92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2" name="Google Shape;382;g105e9140ba5_0_92"/>
          <p:cNvSpPr txBox="1"/>
          <p:nvPr/>
        </p:nvSpPr>
        <p:spPr>
          <a:xfrm>
            <a:off x="3521413" y="3588025"/>
            <a:ext cx="475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i="1">
                <a:solidFill>
                  <a:srgbClr val="001E33"/>
                </a:solidFill>
              </a:rPr>
              <a:t>d</a:t>
            </a:r>
            <a:endParaRPr sz="2200" b="1" i="1">
              <a:solidFill>
                <a:srgbClr val="001E33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3"/>
          <p:cNvSpPr/>
          <p:nvPr/>
        </p:nvSpPr>
        <p:spPr>
          <a:xfrm>
            <a:off x="265324" y="376925"/>
            <a:ext cx="48639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Algorithm </a:t>
            </a:r>
            <a:r>
              <a:rPr lang="en-US" sz="2200" b="1">
                <a:solidFill>
                  <a:srgbClr val="FFFFFF"/>
                </a:solidFill>
              </a:rPr>
              <a:t>Explanation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3"/>
          <p:cNvSpPr/>
          <p:nvPr/>
        </p:nvSpPr>
        <p:spPr>
          <a:xfrm>
            <a:off x="162000" y="5278075"/>
            <a:ext cx="67692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‘Algorithm Name’ for the Constrained Shortest Path 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400" b="0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In this semester, one could be </a:t>
            </a:r>
            <a:r>
              <a:rPr lang="en-US" i="1">
                <a:solidFill>
                  <a:srgbClr val="ED7D31"/>
                </a:solidFill>
              </a:rPr>
              <a:t>DFS, BFS, Dijkstra, A*</a:t>
            </a:r>
            <a:r>
              <a:rPr lang="en-US" sz="1400" b="0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…  </a:t>
            </a:r>
            <a:r>
              <a:rPr lang="en-US" sz="1400" b="1" i="1" u="none" strike="noStrike" cap="none">
                <a:solidFill>
                  <a:srgbClr val="ED7D31"/>
                </a:solidFill>
              </a:rPr>
              <a:t>please choose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3"/>
          <p:cNvSpPr/>
          <p:nvPr/>
        </p:nvSpPr>
        <p:spPr>
          <a:xfrm rot="10800000" flipH="1">
            <a:off x="2829600" y="195259"/>
            <a:ext cx="838566" cy="2309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91" name="Google Shape;391;p3"/>
          <p:cNvSpPr/>
          <p:nvPr/>
        </p:nvSpPr>
        <p:spPr>
          <a:xfrm>
            <a:off x="3356280" y="-444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Keep this title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3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Design you own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figures </a:t>
            </a:r>
            <a:r>
              <a:rPr lang="en-US" i="1">
                <a:solidFill>
                  <a:schemeClr val="accent2"/>
                </a:solidFill>
              </a:rPr>
              <a:t>in Lucidchart or equivalent: https://www.lucidchart.com/ 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3"/>
          <p:cNvSpPr/>
          <p:nvPr/>
        </p:nvSpPr>
        <p:spPr>
          <a:xfrm>
            <a:off x="4875120" y="63015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Explain the figures in your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own words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3"/>
          <p:cNvSpPr/>
          <p:nvPr/>
        </p:nvSpPr>
        <p:spPr>
          <a:xfrm>
            <a:off x="4386257" y="5965671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95" name="Google Shape;395;p3"/>
          <p:cNvSpPr/>
          <p:nvPr/>
        </p:nvSpPr>
        <p:spPr>
          <a:xfrm>
            <a:off x="8034840" y="5145480"/>
            <a:ext cx="293256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Include a HD picture related to the problem of </a:t>
            </a:r>
            <a:r>
              <a:rPr lang="en-US" i="1">
                <a:solidFill>
                  <a:schemeClr val="accent2"/>
                </a:solidFill>
              </a:rPr>
              <a:t>street sexual harassment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3"/>
          <p:cNvSpPr/>
          <p:nvPr/>
        </p:nvSpPr>
        <p:spPr>
          <a:xfrm>
            <a:off x="10589366" y="753258"/>
            <a:ext cx="110592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97" name="Google Shape;397;p3"/>
          <p:cNvSpPr/>
          <p:nvPr/>
        </p:nvSpPr>
        <p:spPr>
          <a:xfrm>
            <a:off x="9558000" y="1083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Use these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Colors for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Your figures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3"/>
          <p:cNvSpPr/>
          <p:nvPr/>
        </p:nvSpPr>
        <p:spPr>
          <a:xfrm>
            <a:off x="8229600" y="124200"/>
            <a:ext cx="211464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this slide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For the second deliverable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3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DO NOT use red color in</a:t>
            </a:r>
            <a:r>
              <a:rPr lang="en-US" i="1">
                <a:solidFill>
                  <a:schemeClr val="accent2"/>
                </a:solidFill>
              </a:rPr>
              <a:t> 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the slides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0" name="Google Shape;400;p3"/>
          <p:cNvGrpSpPr/>
          <p:nvPr/>
        </p:nvGrpSpPr>
        <p:grpSpPr>
          <a:xfrm>
            <a:off x="445904" y="1762990"/>
            <a:ext cx="5974004" cy="3227596"/>
            <a:chOff x="2667000" y="1475498"/>
            <a:chExt cx="6858000" cy="3938975"/>
          </a:xfrm>
        </p:grpSpPr>
        <p:pic>
          <p:nvPicPr>
            <p:cNvPr id="401" name="Google Shape;401;p3"/>
            <p:cNvPicPr preferRelativeResize="0"/>
            <p:nvPr/>
          </p:nvPicPr>
          <p:blipFill rotWithShape="1">
            <a:blip r:embed="rId4">
              <a:alphaModFix/>
            </a:blip>
            <a:srcRect t="12022" b="11402"/>
            <a:stretch/>
          </p:blipFill>
          <p:spPr>
            <a:xfrm>
              <a:off x="2667000" y="1475498"/>
              <a:ext cx="6858000" cy="3938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2" name="Google Shape;402;p3"/>
            <p:cNvSpPr/>
            <p:nvPr/>
          </p:nvSpPr>
          <p:spPr>
            <a:xfrm>
              <a:off x="2770375" y="1526325"/>
              <a:ext cx="2655300" cy="8259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3379975" y="1602525"/>
              <a:ext cx="2655300" cy="575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4" name="Google Shape;404;p3"/>
          <p:cNvSpPr/>
          <p:nvPr/>
        </p:nvSpPr>
        <p:spPr>
          <a:xfrm rot="10800000" flipH="1">
            <a:off x="4495000" y="1171452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405" name="Google Shape;405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63775" y="2042306"/>
            <a:ext cx="4191000" cy="2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3"/>
          <p:cNvSpPr/>
          <p:nvPr/>
        </p:nvSpPr>
        <p:spPr>
          <a:xfrm flipH="1">
            <a:off x="10058881" y="4146423"/>
            <a:ext cx="671004" cy="9589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Algorithm Complexity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5"/>
          <p:cNvSpPr/>
          <p:nvPr/>
        </p:nvSpPr>
        <p:spPr>
          <a:xfrm>
            <a:off x="584652" y="4173125"/>
            <a:ext cx="6090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Time and memory complexity of the</a:t>
            </a:r>
            <a:r>
              <a:rPr lang="en-US" sz="2200">
                <a:solidFill>
                  <a:srgbClr val="001E33"/>
                </a:solidFill>
              </a:rPr>
              <a:t> algorithm name. V is…E is…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(In this semester, one could be </a:t>
            </a:r>
            <a:r>
              <a:rPr lang="en-US">
                <a:solidFill>
                  <a:srgbClr val="ED7D31"/>
                </a:solidFill>
              </a:rPr>
              <a:t>DFS, BFS, Dijkstra, A*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). Please explain what do </a:t>
            </a:r>
            <a:r>
              <a:rPr lang="en-US">
                <a:solidFill>
                  <a:srgbClr val="ED7D31"/>
                </a:solidFill>
              </a:rPr>
              <a:t>V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-US">
                <a:solidFill>
                  <a:srgbClr val="ED7D31"/>
                </a:solidFill>
              </a:rPr>
              <a:t>E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 mean in this problem. </a:t>
            </a:r>
            <a:r>
              <a:rPr lang="en-US" sz="1400" b="1" i="0" u="none" strike="noStrike" cap="none">
                <a:solidFill>
                  <a:srgbClr val="ED7D31"/>
                </a:solidFill>
              </a:rPr>
              <a:t>PLEASE DO IT!</a:t>
            </a:r>
            <a:endParaRPr sz="1400" b="1" i="0" u="none" strike="noStrike" cap="none">
              <a:solidFill>
                <a:srgbClr val="ED7D31"/>
              </a:solidFill>
            </a:endParaRPr>
          </a:p>
        </p:txBody>
      </p:sp>
      <p:sp>
        <p:nvSpPr>
          <p:cNvPr id="414" name="Google Shape;414;p5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15" name="Google Shape;415;p5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Keep this title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p5"/>
          <p:cNvSpPr/>
          <p:nvPr/>
        </p:nvSpPr>
        <p:spPr>
          <a:xfrm>
            <a:off x="6812235" y="9121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Create the table in Powerpoint. Do not copy pixelated screenshots from the technical report please!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5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18" name="Google Shape;418;p5"/>
          <p:cNvSpPr/>
          <p:nvPr/>
        </p:nvSpPr>
        <p:spPr>
          <a:xfrm>
            <a:off x="3742440" y="53608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Explain the tables in your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own words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5"/>
          <p:cNvSpPr/>
          <p:nvPr/>
        </p:nvSpPr>
        <p:spPr>
          <a:xfrm>
            <a:off x="3546805" y="5357025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20" name="Google Shape;420;p5"/>
          <p:cNvSpPr/>
          <p:nvPr/>
        </p:nvSpPr>
        <p:spPr>
          <a:xfrm>
            <a:off x="8034840" y="5145480"/>
            <a:ext cx="293256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Include a HD picture related to the problem of </a:t>
            </a:r>
            <a:r>
              <a:rPr lang="en-US" i="1">
                <a:solidFill>
                  <a:schemeClr val="accent2"/>
                </a:solidFill>
              </a:rPr>
              <a:t>street sexual harassment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5"/>
          <p:cNvSpPr/>
          <p:nvPr/>
        </p:nvSpPr>
        <p:spPr>
          <a:xfrm>
            <a:off x="7257944" y="4937746"/>
            <a:ext cx="602262" cy="5158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422" name="Google Shape;422;p5"/>
          <p:cNvGraphicFramePr/>
          <p:nvPr/>
        </p:nvGraphicFramePr>
        <p:xfrm>
          <a:off x="471720" y="1194240"/>
          <a:ext cx="6246500" cy="2956575"/>
        </p:xfrm>
        <a:graphic>
          <a:graphicData uri="http://schemas.openxmlformats.org/drawingml/2006/table">
            <a:tbl>
              <a:tblPr>
                <a:noFill/>
                <a:tableStyleId>{5E2A815B-6931-4894-949A-FA1F3337C174}</a:tableStyleId>
              </a:tblPr>
              <a:tblGrid>
                <a:gridCol w="226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2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97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Time Complexity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Memory Complexity</a:t>
                      </a:r>
                      <a:endParaRPr sz="22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FFFFFF"/>
                          </a:solidFill>
                        </a:rPr>
                        <a:t>Algorithm name 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-US" sz="2200" b="0" u="none" strike="noStrike" cap="none" baseline="30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*</a:t>
                      </a:r>
                      <a:r>
                        <a:rPr lang="en-US" sz="2200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*2</a:t>
                      </a:r>
                      <a:r>
                        <a:rPr lang="en-US" sz="2200" baseline="30000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*</a:t>
                      </a:r>
                      <a:r>
                        <a:rPr lang="en-US" sz="2200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*2</a:t>
                      </a:r>
                      <a:r>
                        <a:rPr lang="en-US" sz="2200" baseline="30000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7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FFFFFF"/>
                          </a:solidFill>
                        </a:rPr>
                        <a:t>Algorithm name </a:t>
                      </a:r>
                      <a:r>
                        <a:rPr lang="en-US" sz="2200">
                          <a:solidFill>
                            <a:schemeClr val="accent2"/>
                          </a:solidFill>
                        </a:rPr>
                        <a:t>(if you tried two)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*</a:t>
                      </a:r>
                      <a:r>
                        <a:rPr lang="en-US" sz="2200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23" name="Google Shape;423;p5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this slide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For the </a:t>
            </a:r>
            <a:r>
              <a:rPr lang="en-US" i="1">
                <a:solidFill>
                  <a:schemeClr val="accent2"/>
                </a:solidFill>
              </a:rPr>
              <a:t>second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deliverable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5"/>
          <p:cNvSpPr/>
          <p:nvPr/>
        </p:nvSpPr>
        <p:spPr>
          <a:xfrm>
            <a:off x="10164765" y="11952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DO NOT use red color in the slides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5"/>
          <p:cNvSpPr/>
          <p:nvPr/>
        </p:nvSpPr>
        <p:spPr>
          <a:xfrm>
            <a:off x="5420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Use superindices to represent the exponents. </a:t>
            </a:r>
            <a:r>
              <a:rPr lang="en-US" sz="1400" b="1" i="1" u="none" strike="noStrike" cap="none">
                <a:solidFill>
                  <a:srgbClr val="ED7D31"/>
                </a:solidFill>
              </a:rPr>
              <a:t>DO NOT use the ^ symbol</a:t>
            </a:r>
            <a:endParaRPr sz="1400" b="1" i="0" u="none" strike="noStrike" cap="none">
              <a:solidFill>
                <a:srgbClr val="ED7D31"/>
              </a:solidFill>
            </a:endParaRPr>
          </a:p>
        </p:txBody>
      </p:sp>
      <p:sp>
        <p:nvSpPr>
          <p:cNvPr id="426" name="Google Shape;426;p5"/>
          <p:cNvSpPr/>
          <p:nvPr/>
        </p:nvSpPr>
        <p:spPr>
          <a:xfrm flipH="1">
            <a:off x="2232538" y="5453601"/>
            <a:ext cx="317358" cy="59308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rgbClr val="ED7D31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427" name="Google Shape;427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0250" y="1768400"/>
            <a:ext cx="4157674" cy="3118250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5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solidFill>
                  <a:schemeClr val="accent2"/>
                </a:solidFill>
              </a:rPr>
              <a:t>Font size should be of at least 22 points</a:t>
            </a:r>
            <a:endParaRPr b="1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3" name="Google Shape;433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Shortest Path Results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gadd317ae2b_0_201"/>
          <p:cNvSpPr/>
          <p:nvPr/>
        </p:nvSpPr>
        <p:spPr>
          <a:xfrm>
            <a:off x="356050" y="48589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Shortest distance obtained without exceeding a weighted average risk of harassment </a:t>
            </a:r>
            <a:r>
              <a:rPr lang="en-US" sz="2200" i="1">
                <a:solidFill>
                  <a:srgbClr val="001E33"/>
                </a:solidFill>
              </a:rPr>
              <a:t>r.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gadd317ae2b_0_201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37" name="Google Shape;437;gadd317ae2b_0_201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Keep this title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gadd317ae2b_0_201"/>
          <p:cNvSpPr/>
          <p:nvPr/>
        </p:nvSpPr>
        <p:spPr>
          <a:xfrm>
            <a:off x="5015760" y="8382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Create the table in Powerpoint. Do not copy pixelated screenshots from the technical report please!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gadd317ae2b_0_201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40" name="Google Shape;440;gadd317ae2b_0_201"/>
          <p:cNvSpPr/>
          <p:nvPr/>
        </p:nvSpPr>
        <p:spPr>
          <a:xfrm>
            <a:off x="3437640" y="54370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Explain the tables in your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own words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gadd317ae2b_0_201"/>
          <p:cNvSpPr/>
          <p:nvPr/>
        </p:nvSpPr>
        <p:spPr>
          <a:xfrm>
            <a:off x="3356273" y="52667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442" name="Google Shape;442;gadd317ae2b_0_201"/>
          <p:cNvGraphicFramePr/>
          <p:nvPr/>
        </p:nvGraphicFramePr>
        <p:xfrm>
          <a:off x="333820" y="1499040"/>
          <a:ext cx="11310600" cy="3299300"/>
        </p:xfrm>
        <a:graphic>
          <a:graphicData uri="http://schemas.openxmlformats.org/drawingml/2006/table">
            <a:tbl>
              <a:tblPr>
                <a:noFill/>
                <a:tableStyleId>{5E2A815B-6931-4894-949A-FA1F3337C174}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Origin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Destination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Shortest distance (meters)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Without exceeding a weighted-average risk of harassment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Universidad de Medellín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0.84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Universidad de Antioquia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0.83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Universidad Luis Amigó</a:t>
                      </a:r>
                      <a:endParaRPr sz="220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0.85</a:t>
                      </a:r>
                      <a:endParaRPr sz="220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43" name="Google Shape;443;gadd317ae2b_0_20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this slide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For the third deliverable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gadd317ae2b_0_20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DO NOT use red color in the slides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gadd317ae2b_0_201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solidFill>
                  <a:schemeClr val="accent2"/>
                </a:solidFill>
              </a:rPr>
              <a:t>Font size should be of at least 22 points</a:t>
            </a:r>
            <a:endParaRPr b="1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g105e9140ba5_0_1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g105e9140ba5_0_16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Lowest Risk Results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g105e9140ba5_0_161"/>
          <p:cNvSpPr/>
          <p:nvPr/>
        </p:nvSpPr>
        <p:spPr>
          <a:xfrm>
            <a:off x="356050" y="4858925"/>
            <a:ext cx="109764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Lowest weighted-average risk of harassment obtained without exceeding a distance </a:t>
            </a:r>
            <a:r>
              <a:rPr lang="en-US" sz="2200" i="1">
                <a:solidFill>
                  <a:srgbClr val="001E33"/>
                </a:solidFill>
              </a:rPr>
              <a:t>d.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g105e9140ba5_0_161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54" name="Google Shape;454;g105e9140ba5_0_161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Keep this title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g105e9140ba5_0_161"/>
          <p:cNvSpPr/>
          <p:nvPr/>
        </p:nvSpPr>
        <p:spPr>
          <a:xfrm>
            <a:off x="5015760" y="8382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Create the table in Powerpoint. Do not copy pixelated screenshots from the technical report please!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g105e9140ba5_0_161"/>
          <p:cNvSpPr/>
          <p:nvPr/>
        </p:nvSpPr>
        <p:spPr>
          <a:xfrm rot="10800000" flipH="1">
            <a:off x="4491000" y="12508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57" name="Google Shape;457;g105e9140ba5_0_161"/>
          <p:cNvSpPr/>
          <p:nvPr/>
        </p:nvSpPr>
        <p:spPr>
          <a:xfrm>
            <a:off x="3437640" y="5665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Explain the tables in your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own words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g105e9140ba5_0_161"/>
          <p:cNvSpPr/>
          <p:nvPr/>
        </p:nvSpPr>
        <p:spPr>
          <a:xfrm>
            <a:off x="3356273" y="53429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459" name="Google Shape;459;g105e9140ba5_0_161"/>
          <p:cNvGraphicFramePr/>
          <p:nvPr/>
        </p:nvGraphicFramePr>
        <p:xfrm>
          <a:off x="333820" y="1803840"/>
          <a:ext cx="11310600" cy="3048040"/>
        </p:xfrm>
        <a:graphic>
          <a:graphicData uri="http://schemas.openxmlformats.org/drawingml/2006/table">
            <a:tbl>
              <a:tblPr>
                <a:noFill/>
                <a:tableStyleId>{5E2A815B-6931-4894-949A-FA1F3337C174}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16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77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Origin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Destination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Weighted-average risk of harassment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Without exceeding a distance (meters)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Universidad de Medellín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5000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Universidad de Antioquia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7000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Universidad Luis Amigó</a:t>
                      </a:r>
                      <a:endParaRPr sz="220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6500</a:t>
                      </a:r>
                      <a:endParaRPr sz="220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60" name="Google Shape;460;g105e9140ba5_0_16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this slide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For the third deliverable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g105e9140ba5_0_16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DO NOT use red color in the slides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g105e9140ba5_0_161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solidFill>
                  <a:schemeClr val="accent2"/>
                </a:solidFill>
              </a:rPr>
              <a:t>Font size should be of at least 22 points</a:t>
            </a:r>
            <a:endParaRPr b="1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1158</Words>
  <Application>Microsoft Office PowerPoint</Application>
  <PresentationFormat>Panorámica</PresentationFormat>
  <Paragraphs>206</Paragraphs>
  <Slides>14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14</vt:i4>
      </vt:variant>
    </vt:vector>
  </HeadingPairs>
  <TitlesOfParts>
    <vt:vector size="21" baseType="lpstr">
      <vt:lpstr>Arial</vt:lpstr>
      <vt:lpstr>Times New Roman</vt:lpstr>
      <vt:lpstr>Fira Sans Extra Condensed</vt:lpstr>
      <vt:lpstr>Calibri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Referee</dc:creator>
  <cp:lastModifiedBy>Felipe Gil Macia</cp:lastModifiedBy>
  <cp:revision>1</cp:revision>
  <dcterms:created xsi:type="dcterms:W3CDTF">2020-06-26T14:36:07Z</dcterms:created>
  <dcterms:modified xsi:type="dcterms:W3CDTF">2022-02-24T00:09:48Z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</vt:i4>
  </property>
</Properties>
</file>